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8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41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2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13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98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1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80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502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2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0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9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1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69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22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C75B20-BA22-46C3-9E94-1E556D333D2D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62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6EEE-9B27-4EAE-B160-A5D7F53B6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485" y="2080620"/>
            <a:ext cx="8825658" cy="3329581"/>
          </a:xfrm>
        </p:spPr>
        <p:txBody>
          <a:bodyPr/>
          <a:lstStyle/>
          <a:p>
            <a:r>
              <a:rPr lang="en-US" dirty="0"/>
              <a:t>Yandex Hex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88363-3EF9-4199-8692-8DBFD6A5E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485" y="5512319"/>
            <a:ext cx="8825658" cy="861420"/>
          </a:xfrm>
        </p:spPr>
        <p:txBody>
          <a:bodyPr/>
          <a:lstStyle/>
          <a:p>
            <a:r>
              <a:rPr lang="ru-RU" dirty="0"/>
              <a:t>Простой  </a:t>
            </a:r>
            <a:r>
              <a:rPr lang="en-US" dirty="0"/>
              <a:t>hex editor </a:t>
            </a:r>
            <a:r>
              <a:rPr lang="ru-RU" dirty="0"/>
              <a:t>на </a:t>
            </a:r>
            <a:r>
              <a:rPr lang="en-US" dirty="0"/>
              <a:t>pyqt5, </a:t>
            </a:r>
            <a:r>
              <a:rPr lang="ru-RU" dirty="0"/>
              <a:t>автор: пучков Кирилл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E1C72-7B92-450E-859E-F7592D4F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849" y="484261"/>
            <a:ext cx="7166943" cy="360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B097-32A2-462A-9DF5-CA638F2F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E1D2-FD19-424B-82D4-18F5CCAD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Легковесный </a:t>
            </a:r>
            <a:r>
              <a:rPr lang="en-US" dirty="0"/>
              <a:t>Hex </a:t>
            </a:r>
            <a:r>
              <a:rPr lang="ru-RU" dirty="0"/>
              <a:t>Редактор, который имеет самые базовые фичи, но надежно работает без оплаты (как к примеру </a:t>
            </a:r>
            <a:r>
              <a:rPr lang="en-US" dirty="0"/>
              <a:t>Hex Editor Neo</a:t>
            </a:r>
            <a:r>
              <a:rPr lang="ru-RU" dirty="0"/>
              <a:t>)</a:t>
            </a:r>
          </a:p>
          <a:p>
            <a:r>
              <a:rPr lang="ru-RU" dirty="0"/>
              <a:t>В силу относительной несложности проекта из </a:t>
            </a:r>
            <a:r>
              <a:rPr lang="ru-RU" dirty="0" err="1"/>
              <a:t>доп</a:t>
            </a:r>
            <a:r>
              <a:rPr lang="ru-RU" dirty="0"/>
              <a:t> библиотек использовались только </a:t>
            </a:r>
            <a:r>
              <a:rPr lang="en-US" dirty="0"/>
              <a:t>PyQt5, </a:t>
            </a:r>
            <a:r>
              <a:rPr lang="ru-RU" dirty="0"/>
              <a:t>а так же </a:t>
            </a:r>
            <a:r>
              <a:rPr lang="en-US" dirty="0"/>
              <a:t>designer.exe </a:t>
            </a:r>
            <a:r>
              <a:rPr lang="ru-RU" dirty="0"/>
              <a:t>и </a:t>
            </a:r>
            <a:r>
              <a:rPr lang="en-US" dirty="0" err="1"/>
              <a:t>pyuic</a:t>
            </a:r>
            <a:r>
              <a:rPr lang="en-US" dirty="0"/>
              <a:t> </a:t>
            </a:r>
            <a:r>
              <a:rPr lang="ru-RU" dirty="0"/>
              <a:t>для создания и конвертации дизайнов. Из диковинного – функция генератор, использующая </a:t>
            </a:r>
            <a:r>
              <a:rPr lang="en-US" dirty="0"/>
              <a:t>yield </a:t>
            </a:r>
            <a:r>
              <a:rPr lang="ru-RU" dirty="0"/>
              <a:t>для создания нумерации строчек.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96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A1DD-C2C0-4C70-B233-546DD395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4319B-465B-4380-A973-26F734610D00}"/>
              </a:ext>
            </a:extLst>
          </p:cNvPr>
          <p:cNvSpPr txBox="1"/>
          <p:nvPr/>
        </p:nvSpPr>
        <p:spPr>
          <a:xfrm>
            <a:off x="4683094" y="1268460"/>
            <a:ext cx="273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Корневая Папка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63DB24-FE80-4309-A8AB-37C7EE3D79B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2410623" y="1730125"/>
            <a:ext cx="3639799" cy="25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A79AE4-EEDF-4BF6-A2E0-450986B8A1F7}"/>
              </a:ext>
            </a:extLst>
          </p:cNvPr>
          <p:cNvSpPr txBox="1"/>
          <p:nvPr/>
        </p:nvSpPr>
        <p:spPr>
          <a:xfrm>
            <a:off x="1563880" y="1986350"/>
            <a:ext cx="169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designs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FA70ED-8494-4E81-9BF3-5BC968D82F3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170775" y="2509570"/>
            <a:ext cx="1239848" cy="78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BD679C-3CB9-46F5-B28D-1B34DAF5F4E9}"/>
              </a:ext>
            </a:extLst>
          </p:cNvPr>
          <p:cNvSpPr txBox="1"/>
          <p:nvPr/>
        </p:nvSpPr>
        <p:spPr>
          <a:xfrm>
            <a:off x="324741" y="3349951"/>
            <a:ext cx="12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design.ui</a:t>
            </a:r>
            <a:endParaRPr lang="ru-RU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DD27A0-4C27-4CB4-BCF8-376E4FE8A1A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144995" y="2509570"/>
            <a:ext cx="265628" cy="78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BC5CFF-4AFB-46FC-8ECE-55404C7048E1}"/>
              </a:ext>
            </a:extLst>
          </p:cNvPr>
          <p:cNvSpPr txBox="1"/>
          <p:nvPr/>
        </p:nvSpPr>
        <p:spPr>
          <a:xfrm>
            <a:off x="1499076" y="3358497"/>
            <a:ext cx="169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tab_design.ui</a:t>
            </a:r>
            <a:endParaRPr lang="ru-R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6B662E-A405-44A2-9B9C-6239212C957F}"/>
              </a:ext>
            </a:extLst>
          </p:cNvPr>
          <p:cNvSpPr txBox="1"/>
          <p:nvPr/>
        </p:nvSpPr>
        <p:spPr>
          <a:xfrm>
            <a:off x="3192563" y="3358497"/>
            <a:ext cx="2102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blank_window.ui</a:t>
            </a:r>
            <a:endParaRPr lang="en-US" b="1" dirty="0"/>
          </a:p>
          <a:p>
            <a:endParaRPr lang="ru-R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A4AC2-7FB1-4399-8A67-06BCA10F255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410623" y="2509570"/>
            <a:ext cx="1157958" cy="91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2D5A18-2D5B-4C22-AF78-D25809BECF64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6050422" y="1730125"/>
            <a:ext cx="4092603" cy="25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A226D6-C178-4F6D-8FF9-0B30EAB463F6}"/>
              </a:ext>
            </a:extLst>
          </p:cNvPr>
          <p:cNvSpPr txBox="1"/>
          <p:nvPr/>
        </p:nvSpPr>
        <p:spPr>
          <a:xfrm>
            <a:off x="9561077" y="1986350"/>
            <a:ext cx="116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icons</a:t>
            </a:r>
            <a:endParaRPr lang="en-US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5FF300-B347-4D82-BC86-E8DBBB5A676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881119" y="2509570"/>
            <a:ext cx="2261906" cy="85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D5C014-CF8D-4AD5-BF99-39AB1CEE912F}"/>
              </a:ext>
            </a:extLst>
          </p:cNvPr>
          <p:cNvSpPr txBox="1"/>
          <p:nvPr/>
        </p:nvSpPr>
        <p:spPr>
          <a:xfrm>
            <a:off x="6674737" y="3349951"/>
            <a:ext cx="198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document.png</a:t>
            </a:r>
            <a:endParaRPr lang="ru-RU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44BB99-8329-4626-909B-D89DB0C73C6D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0143025" y="2509570"/>
            <a:ext cx="1153810" cy="91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0EAACE8-067E-4E0F-AE77-574F21DBB80F}"/>
              </a:ext>
            </a:extLst>
          </p:cNvPr>
          <p:cNvSpPr txBox="1"/>
          <p:nvPr/>
        </p:nvSpPr>
        <p:spPr>
          <a:xfrm>
            <a:off x="8593745" y="3349951"/>
            <a:ext cx="198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floppy_disk.png</a:t>
            </a:r>
            <a:endParaRPr lang="ru-RU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75EDFD-9EAB-40CC-8B17-58C1BF2CBFA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9380913" y="2509570"/>
            <a:ext cx="762112" cy="85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7B0E0D5-37F2-44A3-9DE2-CD2920D5D0A6}"/>
              </a:ext>
            </a:extLst>
          </p:cNvPr>
          <p:cNvSpPr txBox="1"/>
          <p:nvPr/>
        </p:nvSpPr>
        <p:spPr>
          <a:xfrm>
            <a:off x="10577565" y="3349951"/>
            <a:ext cx="153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folder.png</a:t>
            </a:r>
            <a:endParaRPr lang="ru-RU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50A120-35BE-46AD-A1E3-06C7EDA705E5}"/>
              </a:ext>
            </a:extLst>
          </p:cNvPr>
          <p:cNvCxnSpPr>
            <a:cxnSpLocks/>
            <a:stCxn id="7" idx="2"/>
            <a:endCxn id="57" idx="0"/>
          </p:cNvCxnSpPr>
          <p:nvPr/>
        </p:nvCxnSpPr>
        <p:spPr>
          <a:xfrm flipH="1">
            <a:off x="5903357" y="1730125"/>
            <a:ext cx="147065" cy="312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2BD49D0-0779-4E24-ABF7-56A9F9CE42C6}"/>
              </a:ext>
            </a:extLst>
          </p:cNvPr>
          <p:cNvSpPr txBox="1"/>
          <p:nvPr/>
        </p:nvSpPr>
        <p:spPr>
          <a:xfrm>
            <a:off x="5537676" y="4850876"/>
            <a:ext cx="731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src</a:t>
            </a:r>
            <a:endParaRPr lang="ru-RU" sz="28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E170C6-2B69-44D2-B7AD-87562DDE6399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3461280" y="5374096"/>
            <a:ext cx="2442077" cy="39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6A5CFC-BBA4-4A75-8DD2-C0D0ED6B59DA}"/>
              </a:ext>
            </a:extLst>
          </p:cNvPr>
          <p:cNvSpPr txBox="1"/>
          <p:nvPr/>
        </p:nvSpPr>
        <p:spPr>
          <a:xfrm>
            <a:off x="2957078" y="5765009"/>
            <a:ext cx="100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app.py</a:t>
            </a:r>
            <a:endParaRPr lang="ru-RU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B28831-8122-4D37-9303-AED72F7D0B62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 flipH="1">
            <a:off x="4865159" y="5374096"/>
            <a:ext cx="1038198" cy="39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FD7AF3C-B70C-4BC5-8FB9-60B4E89BD479}"/>
              </a:ext>
            </a:extLst>
          </p:cNvPr>
          <p:cNvSpPr txBox="1"/>
          <p:nvPr/>
        </p:nvSpPr>
        <p:spPr>
          <a:xfrm>
            <a:off x="4360957" y="5773555"/>
            <a:ext cx="100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file.py</a:t>
            </a:r>
            <a:endParaRPr lang="ru-RU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634CB1-FB6C-4328-A694-AE2140D79F9C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903357" y="5374096"/>
            <a:ext cx="869883" cy="39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7EC71A5-0FEC-40BA-B556-C2D1EECF4C9B}"/>
              </a:ext>
            </a:extLst>
          </p:cNvPr>
          <p:cNvSpPr txBox="1"/>
          <p:nvPr/>
        </p:nvSpPr>
        <p:spPr>
          <a:xfrm>
            <a:off x="6269038" y="5773555"/>
            <a:ext cx="100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tab.py</a:t>
            </a:r>
            <a:endParaRPr lang="ru-RU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86C405-B67D-4F42-80A4-7AA9D4BB8015}"/>
              </a:ext>
            </a:extLst>
          </p:cNvPr>
          <p:cNvCxnSpPr>
            <a:cxnSpLocks/>
            <a:stCxn id="57" idx="2"/>
            <a:endCxn id="68" idx="0"/>
          </p:cNvCxnSpPr>
          <p:nvPr/>
        </p:nvCxnSpPr>
        <p:spPr>
          <a:xfrm>
            <a:off x="5903357" y="5374096"/>
            <a:ext cx="2481962" cy="39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BBB247F-C95B-4A68-B8CD-F96A3B78F2C0}"/>
              </a:ext>
            </a:extLst>
          </p:cNvPr>
          <p:cNvSpPr txBox="1"/>
          <p:nvPr/>
        </p:nvSpPr>
        <p:spPr>
          <a:xfrm>
            <a:off x="7881117" y="5773555"/>
            <a:ext cx="100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utils.py</a:t>
            </a:r>
            <a:endParaRPr lang="ru-RU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89AA2F-1DAA-4FCC-AFAE-D7D50023FDF9}"/>
              </a:ext>
            </a:extLst>
          </p:cNvPr>
          <p:cNvSpPr txBox="1"/>
          <p:nvPr/>
        </p:nvSpPr>
        <p:spPr>
          <a:xfrm>
            <a:off x="388352" y="3773995"/>
            <a:ext cx="4768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дизайны, созданные дизайнером.</a:t>
            </a:r>
          </a:p>
          <a:p>
            <a:r>
              <a:rPr lang="en-US" dirty="0" err="1"/>
              <a:t>Tab_design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blank_window</a:t>
            </a:r>
            <a:r>
              <a:rPr lang="en-US" dirty="0"/>
              <a:t> </a:t>
            </a:r>
            <a:r>
              <a:rPr lang="ru-RU" dirty="0"/>
              <a:t>были переведены в код, и руками вставлены.</a:t>
            </a:r>
          </a:p>
          <a:p>
            <a:r>
              <a:rPr lang="en-US" dirty="0"/>
              <a:t>design</a:t>
            </a:r>
            <a:r>
              <a:rPr lang="ru-RU" dirty="0"/>
              <a:t> импортируется напрямую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C89A02-6109-4D75-AE22-6AAEE5CF913B}"/>
              </a:ext>
            </a:extLst>
          </p:cNvPr>
          <p:cNvSpPr txBox="1"/>
          <p:nvPr/>
        </p:nvSpPr>
        <p:spPr>
          <a:xfrm>
            <a:off x="6973368" y="3862699"/>
            <a:ext cx="465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Скачанные иконки, используются в головном окне</a:t>
            </a:r>
          </a:p>
        </p:txBody>
      </p:sp>
    </p:spTree>
    <p:extLst>
      <p:ext uri="{BB962C8B-B14F-4D97-AF65-F5344CB8AC3E}">
        <p14:creationId xmlns:p14="http://schemas.microsoft.com/office/powerpoint/2010/main" val="218380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C56B-4DB9-417C-B13A-496E3D37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кода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BAB5-C09E-4272-94D6-B179E819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854" y="1668357"/>
            <a:ext cx="8946541" cy="4195481"/>
          </a:xfrm>
        </p:spPr>
        <p:txBody>
          <a:bodyPr/>
          <a:lstStyle/>
          <a:p>
            <a:r>
              <a:rPr lang="en-US" b="1" dirty="0"/>
              <a:t>app.py</a:t>
            </a:r>
            <a:r>
              <a:rPr lang="ru-RU" b="1" dirty="0"/>
              <a:t> </a:t>
            </a:r>
            <a:r>
              <a:rPr lang="ru-RU" dirty="0"/>
              <a:t>Тут класс главного окна и логика открытия\закрытия вкладок</a:t>
            </a:r>
          </a:p>
          <a:p>
            <a:r>
              <a:rPr lang="en-US" b="1" dirty="0"/>
              <a:t>file.py</a:t>
            </a:r>
            <a:r>
              <a:rPr lang="ru-RU" b="1" dirty="0"/>
              <a:t> </a:t>
            </a:r>
            <a:r>
              <a:rPr lang="ru-RU" dirty="0"/>
              <a:t>Тут класс </a:t>
            </a:r>
            <a:r>
              <a:rPr lang="en-US" dirty="0"/>
              <a:t>File, </a:t>
            </a:r>
            <a:r>
              <a:rPr lang="ru-RU" dirty="0"/>
              <a:t>в нем логика чтения\записи\редактирования внутренностей файла</a:t>
            </a:r>
          </a:p>
          <a:p>
            <a:r>
              <a:rPr lang="en-US" b="1" dirty="0"/>
              <a:t>tab.py</a:t>
            </a:r>
            <a:r>
              <a:rPr lang="ru-RU" b="1" dirty="0"/>
              <a:t> </a:t>
            </a:r>
            <a:r>
              <a:rPr lang="ru-RU" dirty="0"/>
              <a:t>Тут класс </a:t>
            </a:r>
            <a:r>
              <a:rPr lang="en-US" dirty="0" err="1"/>
              <a:t>TabForm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ExampleTab</a:t>
            </a:r>
            <a:r>
              <a:rPr lang="en-US" dirty="0"/>
              <a:t>, </a:t>
            </a:r>
            <a:r>
              <a:rPr lang="ru-RU" dirty="0"/>
              <a:t>они – внутренности вкладок, в которых происходит изменение данных файла</a:t>
            </a:r>
            <a:endParaRPr lang="ru-RU" b="1" dirty="0"/>
          </a:p>
          <a:p>
            <a:r>
              <a:rPr lang="en-US" b="1" dirty="0"/>
              <a:t>utils.py</a:t>
            </a:r>
            <a:r>
              <a:rPr lang="ru-RU" b="1" dirty="0"/>
              <a:t> </a:t>
            </a:r>
            <a:r>
              <a:rPr lang="ru-RU" dirty="0"/>
              <a:t>Тут лежат вспомогательные функции и классы: окна с ошибкой и предупреждением, генератор номеров строчек в </a:t>
            </a:r>
            <a:r>
              <a:rPr lang="en-US" dirty="0"/>
              <a:t>hex </a:t>
            </a:r>
            <a:r>
              <a:rPr lang="ru-RU" dirty="0"/>
              <a:t>формате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3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6C68-258A-47CD-BD28-AE4BE752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DBE8-418C-4CA9-A299-5CEE1E24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467" y="1449226"/>
            <a:ext cx="9100367" cy="4195481"/>
          </a:xfrm>
        </p:spPr>
        <p:txBody>
          <a:bodyPr/>
          <a:lstStyle/>
          <a:p>
            <a:r>
              <a:rPr lang="ru-RU" b="1" dirty="0"/>
              <a:t>В целом, было сделано почти все что хотелось, но возможности для доработки есть:</a:t>
            </a:r>
            <a:endParaRPr lang="en-US" b="1" dirty="0"/>
          </a:p>
          <a:p>
            <a:r>
              <a:rPr lang="ru-RU" dirty="0"/>
              <a:t>Можно утилизировать </a:t>
            </a:r>
            <a:r>
              <a:rPr lang="en-US" dirty="0"/>
              <a:t>csv </a:t>
            </a:r>
            <a:r>
              <a:rPr lang="ru-RU" dirty="0"/>
              <a:t>или базы данных для хранения истории изменения файлов, чтобы можно было использовать </a:t>
            </a:r>
            <a:r>
              <a:rPr lang="en-US" dirty="0"/>
              <a:t>Ctrl-Z </a:t>
            </a:r>
            <a:r>
              <a:rPr lang="ru-RU" dirty="0"/>
              <a:t>и </a:t>
            </a:r>
            <a:r>
              <a:rPr lang="en-US" dirty="0"/>
              <a:t>Ctrl-Y </a:t>
            </a:r>
            <a:endParaRPr lang="ru-RU" dirty="0"/>
          </a:p>
          <a:p>
            <a:r>
              <a:rPr lang="ru-RU" dirty="0"/>
              <a:t>Можно добавить возможность редактировать сами символы, что было частью задумки в начале, но было отброшено в силу сложности конвертации и прочих проблем с кодировкой.</a:t>
            </a:r>
          </a:p>
          <a:p>
            <a:r>
              <a:rPr lang="ru-RU" dirty="0"/>
              <a:t>Для файлов – изображений добавить предпросмотр и возможность редактирования с помощью </a:t>
            </a:r>
            <a:r>
              <a:rPr lang="en-US" dirty="0"/>
              <a:t>PIL </a:t>
            </a:r>
            <a:r>
              <a:rPr lang="ru-RU" dirty="0"/>
              <a:t>(по сути встроить небольшой </a:t>
            </a:r>
            <a:r>
              <a:rPr lang="en-US" dirty="0"/>
              <a:t>Paint ;) 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04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306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Yandex Hex</vt:lpstr>
      <vt:lpstr>Идея</vt:lpstr>
      <vt:lpstr>Иерархия проекта</vt:lpstr>
      <vt:lpstr>Файлы кода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Yandex Hex</dc:title>
  <dc:creator>Пучков Кирилл</dc:creator>
  <cp:lastModifiedBy>Пучков Кирилл</cp:lastModifiedBy>
  <cp:revision>7</cp:revision>
  <dcterms:created xsi:type="dcterms:W3CDTF">2023-01-07T11:30:29Z</dcterms:created>
  <dcterms:modified xsi:type="dcterms:W3CDTF">2023-01-07T12:33:16Z</dcterms:modified>
</cp:coreProperties>
</file>