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837"/>
  </p:normalViewPr>
  <p:slideViewPr>
    <p:cSldViewPr snapToGrid="0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8387-9BA5-4CFB-F2DE-13E02C51C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127B3-99E3-647B-1AA5-BF4D9DFFC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ADD3-9D53-0A76-0E38-3D4F4F8E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C7CB-AA58-CD7E-F3C8-BDE4D61E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3017-E3A4-1A70-1CDD-E6A0F8CA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F74C-FB75-6B03-A762-4F589C49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DA16F-C1BB-3392-6B58-7CB036C1E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6276-6BF4-42E9-DD37-AA57998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075C-392D-5FE3-BE19-8D8A6AE3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FCDC-7AEE-987F-97E4-8A45E33B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8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5A419-7AE3-4935-7867-0297B7073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B5032-4DEC-D81B-1AD8-4B949788D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B90F7-1560-25CC-646E-A83D62F6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3335-1A1D-45F2-7E73-DD856A4A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7B60-669C-0E15-392E-817E4076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493F-E129-D9BC-B9F6-C3F378AC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4C33-C32A-82DF-D16D-8232A9C5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7244-9E82-BE98-E04D-9D2BE7C1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B18B-8E24-B46E-D9D0-0DC5BB3E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DC77-79AA-C6CF-4EE4-EDA743C4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B2CE-11BC-CC38-9869-5FB2C9D4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3974A-1F4D-7101-4E97-D1FB34B7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0CF7-5192-832E-03BF-45F3CFEE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C33C-3F4A-C3BF-C550-E8CF6400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1C9B-0B68-9484-4AA2-9686DB18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3799-29E9-70F4-649D-5769AFB5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C2D1-6591-AA5B-AD18-0470BAF59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9D372-A815-CBE4-B3A0-6FA84BC3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7F51C-42B4-2491-139A-7C08287C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167D-A447-ED20-5CEC-D9A4F0E9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BC763-285C-AA0E-C430-353509CE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406A-28F0-A3BD-80DB-C6966DAC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0C670-3953-F0EC-A348-42A35423F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79FB-8EBE-6DF3-31C2-A97693776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65D02-EA57-E016-2EA0-8DBD6EE31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7B008-30F0-1521-3881-3A63178D2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F5CBD-93A3-9E0A-34FB-E469717D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3406-A226-A89B-86DF-FB04F4C5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17719-DCFB-5282-9827-16980DDA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987E-1804-4BCE-AFF6-626C867C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11233-6117-9C0F-6CC2-93681CFF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57A0E-5A7C-487F-C6D4-07406727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55DEB-6224-6D09-06CC-5E6EF39F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768D1-4EE9-9ACC-6F5D-9BCF6483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DFD17-D775-0EBA-A65C-C68300CE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5CD05-112E-D54D-39DA-DCA4BAA1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508A-CDD2-4BCC-D22B-DCCF5D6C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CB29-E00D-475C-D8C4-385F60D1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F187-C30F-272F-D2F9-855B4543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A5C99-6382-C3EA-6ADC-36DBF9EC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C64E-4744-C5FC-E970-5B647452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A6384-56EE-69CD-FD40-77CC78F9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5442-D471-6735-59A4-C0F6DCC9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0D2BB-EB14-E5AD-8E25-10B4FACD6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B3A5-CB16-005F-1824-D9D0CB775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63EAE-6E23-1993-FF29-4536FB0F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695D-E7B9-FBC6-E33A-6F31968B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8B0E0-2EC3-9129-0DD4-167D7E0A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032B2-C83F-A94D-5EF3-EAE3310B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FB881-F291-DBD0-2250-BD393318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183E-66F0-19E1-F0E6-BC9DF6D0D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10CFC-7859-504D-84A4-63C568FECF1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BCBE-A476-79F4-E889-54FDC5AA1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7074C-78CB-6BCF-9B69-0E75812A8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7A5C-1CD2-F547-A652-2E500326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9EC7A23-6969-8F72-2712-ED46EFB0AB49}"/>
              </a:ext>
            </a:extLst>
          </p:cNvPr>
          <p:cNvSpPr txBox="1"/>
          <p:nvPr/>
        </p:nvSpPr>
        <p:spPr>
          <a:xfrm>
            <a:off x="838200" y="2258458"/>
            <a:ext cx="247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FUSE spectra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6ED60-C145-7D4A-5BD7-B9BABE541829}"/>
              </a:ext>
            </a:extLst>
          </p:cNvPr>
          <p:cNvSpPr txBox="1"/>
          <p:nvPr/>
        </p:nvSpPr>
        <p:spPr>
          <a:xfrm>
            <a:off x="494270" y="220284"/>
            <a:ext cx="24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Flux spectra</a:t>
            </a:r>
          </a:p>
        </p:txBody>
      </p:sp>
      <p:pic>
        <p:nvPicPr>
          <p:cNvPr id="11" name="Content Placeholder 10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9163037B-5D3D-79E8-6FB9-C2D19A74B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104" y="220284"/>
            <a:ext cx="8616770" cy="6154836"/>
          </a:xfrm>
        </p:spPr>
      </p:pic>
    </p:spTree>
    <p:extLst>
      <p:ext uri="{BB962C8B-B14F-4D97-AF65-F5344CB8AC3E}">
        <p14:creationId xmlns:p14="http://schemas.microsoft.com/office/powerpoint/2010/main" val="135611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iagram, text, plan, line&#10;&#10;Description automatically generated">
            <a:extLst>
              <a:ext uri="{FF2B5EF4-FFF2-40B4-BE49-F238E27FC236}">
                <a16:creationId xmlns:a16="http://schemas.microsoft.com/office/drawing/2014/main" id="{48FBE783-BFF8-C9F8-B3B0-AA5EF29E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4" y="1158637"/>
            <a:ext cx="3134455" cy="5642019"/>
          </a:xfrm>
          <a:prstGeom prst="rect">
            <a:avLst/>
          </a:prstGeom>
        </p:spPr>
      </p:pic>
      <p:pic>
        <p:nvPicPr>
          <p:cNvPr id="8" name="Picture 7" descr="A picture containing text, diagram, line, plan&#10;&#10;Description automatically generated">
            <a:extLst>
              <a:ext uri="{FF2B5EF4-FFF2-40B4-BE49-F238E27FC236}">
                <a16:creationId xmlns:a16="http://schemas.microsoft.com/office/drawing/2014/main" id="{C741F759-D23D-3322-FA46-75190B92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863" y="1158636"/>
            <a:ext cx="3134455" cy="5642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BC5C3-8B68-6C2A-20ED-B184B17C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curves, </a:t>
            </a:r>
            <a:r>
              <a:rPr lang="en-US" dirty="0" err="1"/>
              <a:t>Aeff</a:t>
            </a:r>
            <a:r>
              <a:rPr lang="en-US" dirty="0"/>
              <a:t>=0.71 cm**2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90BB9-DF90-86C9-25B5-9C80809C7888}"/>
              </a:ext>
            </a:extLst>
          </p:cNvPr>
          <p:cNvSpPr txBox="1"/>
          <p:nvPr/>
        </p:nvSpPr>
        <p:spPr>
          <a:xfrm>
            <a:off x="2209752" y="150602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dt=10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A4E04-481F-93B8-039A-B538D76F9087}"/>
              </a:ext>
            </a:extLst>
          </p:cNvPr>
          <p:cNvSpPr txBox="1"/>
          <p:nvPr/>
        </p:nvSpPr>
        <p:spPr>
          <a:xfrm>
            <a:off x="5658219" y="141368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dt=5 s</a:t>
            </a:r>
          </a:p>
        </p:txBody>
      </p:sp>
      <p:pic>
        <p:nvPicPr>
          <p:cNvPr id="6" name="Content Placeholder 5" descr="A picture containing text, diagram, line, plan&#10;&#10;Description automatically generated">
            <a:extLst>
              <a:ext uri="{FF2B5EF4-FFF2-40B4-BE49-F238E27FC236}">
                <a16:creationId xmlns:a16="http://schemas.microsoft.com/office/drawing/2014/main" id="{156C3EC6-9E88-88EB-FE38-9B3E87636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24593" y="1158636"/>
            <a:ext cx="3070740" cy="552733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326FA3-1713-2E08-5F72-5B8D829DBADE}"/>
              </a:ext>
            </a:extLst>
          </p:cNvPr>
          <p:cNvSpPr txBox="1"/>
          <p:nvPr/>
        </p:nvSpPr>
        <p:spPr>
          <a:xfrm>
            <a:off x="9223707" y="136752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dt=2 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9EDB0-BF88-5224-1000-77C605A1FC9A}"/>
              </a:ext>
            </a:extLst>
          </p:cNvPr>
          <p:cNvSpPr txBox="1"/>
          <p:nvPr/>
        </p:nvSpPr>
        <p:spPr>
          <a:xfrm>
            <a:off x="956248" y="6444642"/>
            <a:ext cx="1023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gray line in each subplot is not a fit, but just the original (scaled) super gaussian to guide the eye. </a:t>
            </a:r>
          </a:p>
        </p:txBody>
      </p:sp>
    </p:spTree>
    <p:extLst>
      <p:ext uri="{BB962C8B-B14F-4D97-AF65-F5344CB8AC3E}">
        <p14:creationId xmlns:p14="http://schemas.microsoft.com/office/powerpoint/2010/main" val="291411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9EC7A23-6969-8F72-2712-ED46EFB0AB49}"/>
              </a:ext>
            </a:extLst>
          </p:cNvPr>
          <p:cNvSpPr txBox="1"/>
          <p:nvPr/>
        </p:nvSpPr>
        <p:spPr>
          <a:xfrm>
            <a:off x="425914" y="2828835"/>
            <a:ext cx="361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FUSE spectra convolved to 200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Spectrally </a:t>
            </a:r>
            <a:r>
              <a:rPr lang="en-US" dirty="0" err="1"/>
              <a:t>rebinned</a:t>
            </a:r>
            <a:r>
              <a:rPr lang="en-US" dirty="0"/>
              <a:t> to 40 km/s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18AB9-A760-B4A8-78C5-04CA67090E68}"/>
              </a:ext>
            </a:extLst>
          </p:cNvPr>
          <p:cNvSpPr txBox="1"/>
          <p:nvPr/>
        </p:nvSpPr>
        <p:spPr>
          <a:xfrm>
            <a:off x="494270" y="220284"/>
            <a:ext cx="24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Flux spectra</a:t>
            </a:r>
          </a:p>
        </p:txBody>
      </p:sp>
      <p:pic>
        <p:nvPicPr>
          <p:cNvPr id="12" name="Content Placeholder 11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D8B82269-6A46-3A8C-B6EC-BE19D8B43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640" y="220284"/>
            <a:ext cx="8632431" cy="6166022"/>
          </a:xfrm>
        </p:spPr>
      </p:pic>
    </p:spTree>
    <p:extLst>
      <p:ext uri="{BB962C8B-B14F-4D97-AF65-F5344CB8AC3E}">
        <p14:creationId xmlns:p14="http://schemas.microsoft.com/office/powerpoint/2010/main" val="280742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9EC7A23-6969-8F72-2712-ED46EFB0AB49}"/>
              </a:ext>
            </a:extLst>
          </p:cNvPr>
          <p:cNvSpPr txBox="1"/>
          <p:nvPr/>
        </p:nvSpPr>
        <p:spPr>
          <a:xfrm>
            <a:off x="700726" y="4727821"/>
            <a:ext cx="8406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FUSE spectra convolved to 200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Spectrally </a:t>
            </a:r>
            <a:r>
              <a:rPr lang="en-US" dirty="0" err="1"/>
              <a:t>rebinned</a:t>
            </a:r>
            <a:r>
              <a:rPr lang="en-US" dirty="0"/>
              <a:t> to 40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random noise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Assumed exposure time: see legend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effective area: </a:t>
            </a:r>
            <a:r>
              <a:rPr lang="en-US" dirty="0">
                <a:solidFill>
                  <a:srgbClr val="FF0000"/>
                </a:solidFill>
              </a:rPr>
              <a:t>1.34 cm**2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random noise added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0CF73-7726-830E-7D96-77DC06551E85}"/>
              </a:ext>
            </a:extLst>
          </p:cNvPr>
          <p:cNvSpPr txBox="1"/>
          <p:nvPr/>
        </p:nvSpPr>
        <p:spPr>
          <a:xfrm>
            <a:off x="8958760" y="247135"/>
            <a:ext cx="2968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Counts spectra</a:t>
            </a:r>
          </a:p>
        </p:txBody>
      </p:sp>
      <p:pic>
        <p:nvPicPr>
          <p:cNvPr id="12" name="Content Placeholder 11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403EC738-28C1-5636-885C-8978A5AA2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40" y="705223"/>
            <a:ext cx="10171670" cy="3912180"/>
          </a:xfrm>
        </p:spPr>
      </p:pic>
    </p:spTree>
    <p:extLst>
      <p:ext uri="{BB962C8B-B14F-4D97-AF65-F5344CB8AC3E}">
        <p14:creationId xmlns:p14="http://schemas.microsoft.com/office/powerpoint/2010/main" val="31950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9EC7A23-6969-8F72-2712-ED46EFB0AB49}"/>
              </a:ext>
            </a:extLst>
          </p:cNvPr>
          <p:cNvSpPr txBox="1"/>
          <p:nvPr/>
        </p:nvSpPr>
        <p:spPr>
          <a:xfrm>
            <a:off x="700726" y="4727821"/>
            <a:ext cx="8406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FUSE spectra convolved to 200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Spectrally </a:t>
            </a:r>
            <a:r>
              <a:rPr lang="en-US" dirty="0" err="1"/>
              <a:t>rebinned</a:t>
            </a:r>
            <a:r>
              <a:rPr lang="en-US" dirty="0"/>
              <a:t> to 40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random noise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Assumed exposure time: see legend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effective area: </a:t>
            </a:r>
            <a:r>
              <a:rPr lang="en-US" dirty="0">
                <a:solidFill>
                  <a:srgbClr val="FF0000"/>
                </a:solidFill>
              </a:rPr>
              <a:t>1.34 cm**2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noise added</a:t>
            </a:r>
          </a:p>
        </p:txBody>
      </p:sp>
      <p:pic>
        <p:nvPicPr>
          <p:cNvPr id="9" name="Content Placeholder 8" descr="A picture containing text, line, font, plot&#10;&#10;Description automatically generated">
            <a:extLst>
              <a:ext uri="{FF2B5EF4-FFF2-40B4-BE49-F238E27FC236}">
                <a16:creationId xmlns:a16="http://schemas.microsoft.com/office/drawing/2014/main" id="{06B68734-77C2-96E3-C8A2-15219E22E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38" y="372313"/>
            <a:ext cx="10886095" cy="418695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174B21-8D5C-E5D7-3281-5E704E42CEEE}"/>
              </a:ext>
            </a:extLst>
          </p:cNvPr>
          <p:cNvSpPr txBox="1"/>
          <p:nvPr/>
        </p:nvSpPr>
        <p:spPr>
          <a:xfrm>
            <a:off x="8958760" y="247135"/>
            <a:ext cx="2968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Counts spectra</a:t>
            </a:r>
          </a:p>
        </p:txBody>
      </p:sp>
    </p:spTree>
    <p:extLst>
      <p:ext uri="{BB962C8B-B14F-4D97-AF65-F5344CB8AC3E}">
        <p14:creationId xmlns:p14="http://schemas.microsoft.com/office/powerpoint/2010/main" val="338303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EFC9F146-9EA2-05CC-3613-F52977880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44" y="360328"/>
            <a:ext cx="10982474" cy="42240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EC7A23-6969-8F72-2712-ED46EFB0AB49}"/>
              </a:ext>
            </a:extLst>
          </p:cNvPr>
          <p:cNvSpPr txBox="1"/>
          <p:nvPr/>
        </p:nvSpPr>
        <p:spPr>
          <a:xfrm>
            <a:off x="725440" y="4584356"/>
            <a:ext cx="8406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FUSE spectra convolved to 200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Spectrally </a:t>
            </a:r>
            <a:r>
              <a:rPr lang="en-US" dirty="0" err="1"/>
              <a:t>rebinned</a:t>
            </a:r>
            <a:r>
              <a:rPr lang="en-US" dirty="0"/>
              <a:t> to 40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random noise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counts, then SNR per spectral 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Assumed exposure time: see legend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effective area: </a:t>
            </a:r>
            <a:r>
              <a:rPr lang="en-US" dirty="0">
                <a:solidFill>
                  <a:srgbClr val="FF0000"/>
                </a:solidFill>
              </a:rPr>
              <a:t>1.34 cm**2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random noise added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C37AD-EEC9-0547-3D98-D48B74C9F1DF}"/>
              </a:ext>
            </a:extLst>
          </p:cNvPr>
          <p:cNvSpPr txBox="1"/>
          <p:nvPr/>
        </p:nvSpPr>
        <p:spPr>
          <a:xfrm>
            <a:off x="10404500" y="247135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SNR</a:t>
            </a:r>
          </a:p>
        </p:txBody>
      </p:sp>
    </p:spTree>
    <p:extLst>
      <p:ext uri="{BB962C8B-B14F-4D97-AF65-F5344CB8AC3E}">
        <p14:creationId xmlns:p14="http://schemas.microsoft.com/office/powerpoint/2010/main" val="211533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screenshot, line, plot, diagram&#10;&#10;Description automatically generated">
            <a:extLst>
              <a:ext uri="{FF2B5EF4-FFF2-40B4-BE49-F238E27FC236}">
                <a16:creationId xmlns:a16="http://schemas.microsoft.com/office/drawing/2014/main" id="{C3D47FAC-8641-ECDD-C08D-469F73302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56" y="247135"/>
            <a:ext cx="11296136" cy="4344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EC7A23-6969-8F72-2712-ED46EFB0AB49}"/>
              </a:ext>
            </a:extLst>
          </p:cNvPr>
          <p:cNvSpPr txBox="1"/>
          <p:nvPr/>
        </p:nvSpPr>
        <p:spPr>
          <a:xfrm>
            <a:off x="700726" y="4727821"/>
            <a:ext cx="8406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FUSE spectra convolved to 200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Spectrally </a:t>
            </a:r>
            <a:r>
              <a:rPr lang="en-US" dirty="0" err="1"/>
              <a:t>rebinned</a:t>
            </a:r>
            <a:r>
              <a:rPr lang="en-US" dirty="0"/>
              <a:t> to 40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random noise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Assumed exposure time: see legend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effective area: </a:t>
            </a:r>
            <a:r>
              <a:rPr lang="en-US" dirty="0">
                <a:solidFill>
                  <a:srgbClr val="FF0000"/>
                </a:solidFill>
              </a:rPr>
              <a:t>0.71 cm**2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random noise added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C0E8B-130B-B164-CA88-D95B5D7C50B1}"/>
              </a:ext>
            </a:extLst>
          </p:cNvPr>
          <p:cNvSpPr txBox="1"/>
          <p:nvPr/>
        </p:nvSpPr>
        <p:spPr>
          <a:xfrm>
            <a:off x="8958760" y="247135"/>
            <a:ext cx="2968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Counts spectra</a:t>
            </a:r>
          </a:p>
        </p:txBody>
      </p:sp>
    </p:spTree>
    <p:extLst>
      <p:ext uri="{BB962C8B-B14F-4D97-AF65-F5344CB8AC3E}">
        <p14:creationId xmlns:p14="http://schemas.microsoft.com/office/powerpoint/2010/main" val="276448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line, text, screenshot&#10;&#10;Description automatically generated">
            <a:extLst>
              <a:ext uri="{FF2B5EF4-FFF2-40B4-BE49-F238E27FC236}">
                <a16:creationId xmlns:a16="http://schemas.microsoft.com/office/drawing/2014/main" id="{9D7A83B8-4177-A6C1-3B42-371FF12BE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20" y="98854"/>
            <a:ext cx="12035316" cy="46289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EC7A23-6969-8F72-2712-ED46EFB0AB49}"/>
              </a:ext>
            </a:extLst>
          </p:cNvPr>
          <p:cNvSpPr txBox="1"/>
          <p:nvPr/>
        </p:nvSpPr>
        <p:spPr>
          <a:xfrm>
            <a:off x="700726" y="4727821"/>
            <a:ext cx="8406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FUSE spectra convolved to 200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Spectrally </a:t>
            </a:r>
            <a:r>
              <a:rPr lang="en-US" dirty="0" err="1"/>
              <a:t>rebinned</a:t>
            </a:r>
            <a:r>
              <a:rPr lang="en-US" dirty="0"/>
              <a:t> to 40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random noise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Assumed exposure time: see legend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effective area: </a:t>
            </a:r>
            <a:r>
              <a:rPr lang="en-US" dirty="0">
                <a:solidFill>
                  <a:srgbClr val="FF0000"/>
                </a:solidFill>
              </a:rPr>
              <a:t>0.71 cm**2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noise added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BBBFE-A336-8159-7FFE-4FB2116BDC4A}"/>
              </a:ext>
            </a:extLst>
          </p:cNvPr>
          <p:cNvSpPr txBox="1"/>
          <p:nvPr/>
        </p:nvSpPr>
        <p:spPr>
          <a:xfrm>
            <a:off x="8958760" y="247135"/>
            <a:ext cx="2968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Counts spectra</a:t>
            </a:r>
          </a:p>
        </p:txBody>
      </p:sp>
    </p:spTree>
    <p:extLst>
      <p:ext uri="{BB962C8B-B14F-4D97-AF65-F5344CB8AC3E}">
        <p14:creationId xmlns:p14="http://schemas.microsoft.com/office/powerpoint/2010/main" val="57728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A5A9E4ED-D187-954C-AFE0-410084DC6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20" y="175021"/>
            <a:ext cx="11464272" cy="44093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EC7A23-6969-8F72-2712-ED46EFB0AB49}"/>
              </a:ext>
            </a:extLst>
          </p:cNvPr>
          <p:cNvSpPr txBox="1"/>
          <p:nvPr/>
        </p:nvSpPr>
        <p:spPr>
          <a:xfrm>
            <a:off x="725440" y="4584356"/>
            <a:ext cx="8406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FUSE spectra convolved to 200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Spectrally </a:t>
            </a:r>
            <a:r>
              <a:rPr lang="en-US" dirty="0" err="1"/>
              <a:t>rebinned</a:t>
            </a:r>
            <a:r>
              <a:rPr lang="en-US" dirty="0"/>
              <a:t> to 40 km/s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random noise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counts, then SNR per spectral 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Assumed exposure time: see legend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effective area: </a:t>
            </a:r>
            <a:r>
              <a:rPr lang="en-US" dirty="0">
                <a:solidFill>
                  <a:srgbClr val="FF0000"/>
                </a:solidFill>
              </a:rPr>
              <a:t>0.71 cm**2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random noise added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0A60C-9079-9FA9-ADA8-AE04DAEA71B8}"/>
              </a:ext>
            </a:extLst>
          </p:cNvPr>
          <p:cNvSpPr txBox="1"/>
          <p:nvPr/>
        </p:nvSpPr>
        <p:spPr>
          <a:xfrm>
            <a:off x="10404500" y="247135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SNR</a:t>
            </a:r>
          </a:p>
        </p:txBody>
      </p:sp>
    </p:spTree>
    <p:extLst>
      <p:ext uri="{BB962C8B-B14F-4D97-AF65-F5344CB8AC3E}">
        <p14:creationId xmlns:p14="http://schemas.microsoft.com/office/powerpoint/2010/main" val="263370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232CDA5E-B3EA-6917-B640-D1D4E2C6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22" y="953061"/>
            <a:ext cx="3280522" cy="5904939"/>
          </a:xfrm>
          <a:prstGeom prst="rect">
            <a:avLst/>
          </a:prstGeom>
        </p:spPr>
      </p:pic>
      <p:pic>
        <p:nvPicPr>
          <p:cNvPr id="9" name="Content Placeholder 8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6C176386-A8DD-7A49-3F79-6A200189E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856" y="953062"/>
            <a:ext cx="3280521" cy="5904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BC5C3-8B68-6C2A-20ED-B184B17C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curves, </a:t>
            </a:r>
            <a:r>
              <a:rPr lang="en-US" dirty="0" err="1"/>
              <a:t>Aeff</a:t>
            </a:r>
            <a:r>
              <a:rPr lang="en-US" dirty="0"/>
              <a:t>=1.34cm**2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90BB9-DF90-86C9-25B5-9C80809C7888}"/>
              </a:ext>
            </a:extLst>
          </p:cNvPr>
          <p:cNvSpPr txBox="1"/>
          <p:nvPr/>
        </p:nvSpPr>
        <p:spPr>
          <a:xfrm>
            <a:off x="2209752" y="12959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dt=10 s</a:t>
            </a:r>
          </a:p>
        </p:txBody>
      </p:sp>
      <p:pic>
        <p:nvPicPr>
          <p:cNvPr id="14" name="Picture 13" descr="A picture containing diagram, text, line, plan&#10;&#10;Description automatically generated">
            <a:extLst>
              <a:ext uri="{FF2B5EF4-FFF2-40B4-BE49-F238E27FC236}">
                <a16:creationId xmlns:a16="http://schemas.microsoft.com/office/drawing/2014/main" id="{813DA5D0-F526-7FB4-354F-D2F8285F8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278" y="953061"/>
            <a:ext cx="3280522" cy="5904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8A4E04-481F-93B8-039A-B538D76F9087}"/>
              </a:ext>
            </a:extLst>
          </p:cNvPr>
          <p:cNvSpPr txBox="1"/>
          <p:nvPr/>
        </p:nvSpPr>
        <p:spPr>
          <a:xfrm>
            <a:off x="5658219" y="120362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dt=5 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26FA3-1713-2E08-5F72-5B8D829DBADE}"/>
              </a:ext>
            </a:extLst>
          </p:cNvPr>
          <p:cNvSpPr txBox="1"/>
          <p:nvPr/>
        </p:nvSpPr>
        <p:spPr>
          <a:xfrm>
            <a:off x="9223707" y="115745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dt=2 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C1871-8887-80D0-8F5F-A1AF71FF27BB}"/>
              </a:ext>
            </a:extLst>
          </p:cNvPr>
          <p:cNvSpPr txBox="1"/>
          <p:nvPr/>
        </p:nvSpPr>
        <p:spPr>
          <a:xfrm>
            <a:off x="956248" y="6444642"/>
            <a:ext cx="1023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gray line in each subplot is not a fit, but just the original (scaled) super gaussian to guide the eye. </a:t>
            </a:r>
          </a:p>
        </p:txBody>
      </p:sp>
    </p:spTree>
    <p:extLst>
      <p:ext uri="{BB962C8B-B14F-4D97-AF65-F5344CB8AC3E}">
        <p14:creationId xmlns:p14="http://schemas.microsoft.com/office/powerpoint/2010/main" val="319371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384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 curves, Aeff=1.34cm**2</vt:lpstr>
      <vt:lpstr>Light curves, Aeff=0.71 cm**2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Keppler, Miriam - (keppler)</dc:creator>
  <cp:lastModifiedBy>Keppler, Miriam - (keppler)</cp:lastModifiedBy>
  <cp:revision>5</cp:revision>
  <dcterms:created xsi:type="dcterms:W3CDTF">2023-05-23T18:28:55Z</dcterms:created>
  <dcterms:modified xsi:type="dcterms:W3CDTF">2023-05-30T16:35:19Z</dcterms:modified>
</cp:coreProperties>
</file>