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94"/>
  </p:normalViewPr>
  <p:slideViewPr>
    <p:cSldViewPr snapToGrid="0">
      <p:cViewPr varScale="1">
        <p:scale>
          <a:sx n="121" d="100"/>
          <a:sy n="121" d="100"/>
        </p:scale>
        <p:origin x="2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FAD2B-AD7E-AF4E-831D-5999D885B62B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74C-6B9D-3B4F-9695-C0307F62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574C-6B9D-3B4F-9695-C0307F6297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A0189-A755-FD4E-A08F-11245F04B1E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98AD6-75FE-6E48-A1FA-6ECED834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374D0D1-5CB1-141E-A1E0-5FFD86BED3CA}"/>
              </a:ext>
            </a:extLst>
          </p:cNvPr>
          <p:cNvGrpSpPr/>
          <p:nvPr/>
        </p:nvGrpSpPr>
        <p:grpSpPr>
          <a:xfrm>
            <a:off x="388550" y="540688"/>
            <a:ext cx="8755450" cy="5211577"/>
            <a:chOff x="726481" y="779227"/>
            <a:chExt cx="8755450" cy="5211577"/>
          </a:xfrm>
        </p:grpSpPr>
        <p:pic>
          <p:nvPicPr>
            <p:cNvPr id="28" name="Picture 2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89E492-7A7D-3C4A-6174-89370A0A1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81" y="779227"/>
              <a:ext cx="8755450" cy="5211577"/>
            </a:xfrm>
            <a:prstGeom prst="rect">
              <a:avLst/>
            </a:prstGeom>
          </p:spPr>
        </p:pic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68DC553E-0911-6DDB-11FA-5CE575750D96}"/>
                </a:ext>
              </a:extLst>
            </p:cNvPr>
            <p:cNvSpPr/>
            <p:nvPr/>
          </p:nvSpPr>
          <p:spPr>
            <a:xfrm rot="5400000">
              <a:off x="8341018" y="2441153"/>
              <a:ext cx="174928" cy="333756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641F57A-EB9D-FC39-7122-64AAD1E38392}"/>
                </a:ext>
              </a:extLst>
            </p:cNvPr>
            <p:cNvSpPr/>
            <p:nvPr/>
          </p:nvSpPr>
          <p:spPr>
            <a:xfrm rot="5400000">
              <a:off x="8341018" y="4088807"/>
              <a:ext cx="174928" cy="333756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8A5F611-BAB4-E5EA-2AB6-68D4BC007952}"/>
                </a:ext>
              </a:extLst>
            </p:cNvPr>
            <p:cNvSpPr/>
            <p:nvPr/>
          </p:nvSpPr>
          <p:spPr>
            <a:xfrm>
              <a:off x="4541241" y="3459783"/>
              <a:ext cx="174928" cy="3337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9EF9E498-3AA1-CD4C-05D9-F1AEB154E2C5}"/>
                </a:ext>
              </a:extLst>
            </p:cNvPr>
            <p:cNvSpPr/>
            <p:nvPr/>
          </p:nvSpPr>
          <p:spPr>
            <a:xfrm>
              <a:off x="7367032" y="1554290"/>
              <a:ext cx="174928" cy="3337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F10F4D21-71C9-3507-ABC0-47A2F89DD887}"/>
                </a:ext>
              </a:extLst>
            </p:cNvPr>
            <p:cNvSpPr/>
            <p:nvPr/>
          </p:nvSpPr>
          <p:spPr>
            <a:xfrm>
              <a:off x="2606031" y="4876440"/>
              <a:ext cx="174928" cy="3337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F86EFD8-1EED-FFD1-856E-FB379ECCF5EB}"/>
                </a:ext>
              </a:extLst>
            </p:cNvPr>
            <p:cNvSpPr/>
            <p:nvPr/>
          </p:nvSpPr>
          <p:spPr>
            <a:xfrm>
              <a:off x="4628705" y="4876440"/>
              <a:ext cx="174928" cy="3337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015C619-9B4C-7326-AC67-2E140157801B}"/>
                </a:ext>
              </a:extLst>
            </p:cNvPr>
            <p:cNvSpPr/>
            <p:nvPr/>
          </p:nvSpPr>
          <p:spPr>
            <a:xfrm>
              <a:off x="6496267" y="4902386"/>
              <a:ext cx="174928" cy="3337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6ECD8A-27A8-9C51-78BF-DA541A77C34C}"/>
                </a:ext>
              </a:extLst>
            </p:cNvPr>
            <p:cNvSpPr txBox="1"/>
            <p:nvPr/>
          </p:nvSpPr>
          <p:spPr>
            <a:xfrm rot="16200000">
              <a:off x="6373510" y="3217810"/>
              <a:ext cx="1237499" cy="41549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Wavelength solution: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Spectral plate scale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Wavelength zero-point</a:t>
              </a:r>
            </a:p>
          </p:txBody>
        </p: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48A8352-B0E9-7E0E-EF8B-2A72E1729833}"/>
              </a:ext>
            </a:extLst>
          </p:cNvPr>
          <p:cNvSpPr/>
          <p:nvPr/>
        </p:nvSpPr>
        <p:spPr>
          <a:xfrm>
            <a:off x="6104628" y="2979598"/>
            <a:ext cx="174928" cy="33375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372528C-3B7B-159A-B877-129A7C949868}"/>
              </a:ext>
            </a:extLst>
          </p:cNvPr>
          <p:cNvSpPr/>
          <p:nvPr/>
        </p:nvSpPr>
        <p:spPr>
          <a:xfrm>
            <a:off x="7029101" y="2979598"/>
            <a:ext cx="174928" cy="33375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43AA9F-D813-8187-C376-9D5115425793}"/>
              </a:ext>
            </a:extLst>
          </p:cNvPr>
          <p:cNvSpPr/>
          <p:nvPr/>
        </p:nvSpPr>
        <p:spPr>
          <a:xfrm>
            <a:off x="2268100" y="667910"/>
            <a:ext cx="3923992" cy="1614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BB264D9C-3616-A1D4-D5F7-C9D83B101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2" t="6349" r="35841" b="68138"/>
          <a:stretch/>
        </p:blipFill>
        <p:spPr>
          <a:xfrm>
            <a:off x="3498163" y="861489"/>
            <a:ext cx="3526454" cy="1329608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2D42B58A-38FB-A949-5D09-F608D9241AA7}"/>
              </a:ext>
            </a:extLst>
          </p:cNvPr>
          <p:cNvSpPr/>
          <p:nvPr/>
        </p:nvSpPr>
        <p:spPr>
          <a:xfrm>
            <a:off x="5173926" y="1315751"/>
            <a:ext cx="174928" cy="33375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5B896-6DF7-EB7A-D744-5CB32B0BF3B2}"/>
              </a:ext>
            </a:extLst>
          </p:cNvPr>
          <p:cNvSpPr txBox="1"/>
          <p:nvPr/>
        </p:nvSpPr>
        <p:spPr>
          <a:xfrm rot="16200000">
            <a:off x="6206750" y="4692046"/>
            <a:ext cx="949035" cy="20005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Effective area curve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3E592B2-80EE-C669-EA48-EA5048A006B3}"/>
              </a:ext>
            </a:extLst>
          </p:cNvPr>
          <p:cNvSpPr/>
          <p:nvPr/>
        </p:nvSpPr>
        <p:spPr>
          <a:xfrm>
            <a:off x="7024617" y="4660080"/>
            <a:ext cx="174928" cy="33375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12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Keppler, Miriam - (keppler)</dc:creator>
  <cp:lastModifiedBy>Keppler, Miriam - (keppler)</cp:lastModifiedBy>
  <cp:revision>2</cp:revision>
  <dcterms:created xsi:type="dcterms:W3CDTF">2024-05-13T19:02:52Z</dcterms:created>
  <dcterms:modified xsi:type="dcterms:W3CDTF">2024-05-13T22:17:44Z</dcterms:modified>
</cp:coreProperties>
</file>