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5"/>
    <p:restoredTop sz="94694"/>
  </p:normalViewPr>
  <p:slideViewPr>
    <p:cSldViewPr snapToGrid="0" snapToObjects="1">
      <p:cViewPr varScale="1">
        <p:scale>
          <a:sx n="101" d="100"/>
          <a:sy n="101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47FF-65F6-5E47-9D0B-0BC4682D7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B74A0-98BB-4E41-BFFE-DDE913C87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58BA5-7A5C-BC4F-BB50-4BDA2260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AD511-FA96-3D4C-895B-6DC57284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12E6-17B8-F040-A6EC-F2D14A23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B1DF-D620-AC4D-A9BC-D09CE3C0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E5250-8931-D04F-A4C2-17584A882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4F22-429F-5447-9E0C-6AE12369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683EC-946F-0346-9B6F-15063675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6332B-9993-DC4C-802F-BEB0EE85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470FD-C813-F847-9039-611AC2A7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D9BB0-AB82-4B43-A794-10F95A7D0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AB99-D2C6-7243-914E-C2BD22C2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8EF9D-A5B1-4C4B-B033-EE576DFB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F309F-05D6-E44A-AE38-8649010D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BADC-F8EC-6142-AE97-6C641359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A4EF-A376-3C41-A0D0-7A25D2BE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E69B5-B704-D449-B2B6-03ED7EE7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1730C-7B1A-FD4D-99B8-367A0D87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E5F02-540C-0E41-9832-CE32AC46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5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EB1B-1FA3-ED45-A455-6DC3152A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F6BF-C275-A840-96B5-A493204A5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2384-CD88-064C-8111-F2A7ADDE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FF0A-8B5C-F642-8A66-9999BE62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9E3F2-AF6D-6F40-A8B1-CD72B978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E33B-52C5-A24D-949B-4BA7E315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857B-6A76-EA4F-8AB6-B6B6BB1AF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D9AE5-8A81-7742-AABE-F908157FE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3894F-592E-224C-B62F-06B1AF9E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B40CC-B1FA-9A41-846A-88B381CA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36153-5FBD-074C-8947-F166012A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9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6A7B-FC4A-8C4C-8632-E5B67841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19160-F4BB-EB4A-A000-4E651DFE6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81FE0-E485-F743-B47E-59621F31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B379B-C016-0F41-BB2D-CFD21D7D9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A6869-38C0-E145-87B5-B3C9C4EDE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1D233-51E5-2D49-9860-542273F6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CD70C-AEA5-4049-9650-E1F3A6C2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2C467-9B16-EE4B-91DB-E6D2BEE1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CD27-2B88-FE41-8BD0-212481A4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C860B-885E-ED46-BF70-8FFDC8FE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19606-1627-9F45-8278-2A864320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AFD54-49B7-544C-992A-5B721D1E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0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E45BE-F49E-8541-ADC2-7649EC70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0BDAB-04BF-784D-A9FF-D63A6B6C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9EA74-F5B1-4941-9D58-241DF787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F255-C317-C04C-BE25-A441D468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20DC-6693-5D42-84E5-34DBB8237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50E56-08DC-A74E-AC59-BA6BF2BDA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2898-BFE8-7F4D-A414-B7A7E671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F0C74-B3B5-7A4A-ADBD-CCA2AECD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0C8BD-8F31-2D49-95E8-DF606CE6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6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D420-2FD7-B54F-8E19-8F8A4BA7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98EE0-96F7-8D43-A1C7-FAA0E9FCA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86B8E-2FFC-DF40-BD86-3074424B3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57118-0BE0-DF48-AF9B-0C2C02D1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2602-57F8-7241-843B-95AE051FEA2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DDD0A-B173-E84B-B496-63B70746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F06D6-8117-E742-A2F9-F55132F3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5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84149-4714-0E46-B772-DD11C3DC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4BC04-16A5-EF48-817F-56C1598F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90834-C11A-754F-8A41-7F4498A19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42602-57F8-7241-843B-95AE051FEA2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689F-2D3F-814E-B631-BFC8EC28D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DB56-03B6-164B-803F-5E1EB257A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0C2BE-3A80-124E-AEC4-3609535A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3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keptn-sandbox/alexa-ski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eptn-sandbox/alexa-skil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A15585-E26B-C043-AE17-2769E45B7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09" y="2051034"/>
            <a:ext cx="4127500" cy="23495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E5E079-0156-B847-A9F6-827A35A46762}"/>
              </a:ext>
            </a:extLst>
          </p:cNvPr>
          <p:cNvCxnSpPr>
            <a:cxnSpLocks/>
          </p:cNvCxnSpPr>
          <p:nvPr/>
        </p:nvCxnSpPr>
        <p:spPr>
          <a:xfrm>
            <a:off x="4669671" y="3360103"/>
            <a:ext cx="8426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675722A-189C-0949-9C39-59AE95F24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573" y="2946626"/>
            <a:ext cx="1409700" cy="6477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A6833B-BDCA-DC4D-AA25-3A1DC18DCFBB}"/>
              </a:ext>
            </a:extLst>
          </p:cNvPr>
          <p:cNvSpPr/>
          <p:nvPr/>
        </p:nvSpPr>
        <p:spPr>
          <a:xfrm>
            <a:off x="3857045" y="3696113"/>
            <a:ext cx="1103570" cy="6619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Add  Alexa Skill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8F9664-B7C2-8746-A226-B7897B8E1923}"/>
              </a:ext>
            </a:extLst>
          </p:cNvPr>
          <p:cNvSpPr/>
          <p:nvPr/>
        </p:nvSpPr>
        <p:spPr>
          <a:xfrm>
            <a:off x="2392473" y="3711705"/>
            <a:ext cx="10747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Alexa Device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28CE71-5228-B647-BC83-B0EC68F45591}"/>
              </a:ext>
            </a:extLst>
          </p:cNvPr>
          <p:cNvSpPr/>
          <p:nvPr/>
        </p:nvSpPr>
        <p:spPr>
          <a:xfrm>
            <a:off x="927901" y="3673219"/>
            <a:ext cx="10747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Alexa User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3D74-A38F-F643-A42E-9E9F4919AD98}"/>
              </a:ext>
            </a:extLst>
          </p:cNvPr>
          <p:cNvSpPr/>
          <p:nvPr/>
        </p:nvSpPr>
        <p:spPr>
          <a:xfrm>
            <a:off x="7002980" y="3697700"/>
            <a:ext cx="1842987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Register new account with Auth0 that will store your Keptn API Credentials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47E0F9-8C8D-934F-B0E4-1A14E0A4B4EA}"/>
              </a:ext>
            </a:extLst>
          </p:cNvPr>
          <p:cNvSpPr/>
          <p:nvPr/>
        </p:nvSpPr>
        <p:spPr>
          <a:xfrm>
            <a:off x="7603006" y="2351745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E71CBF-8D3A-9E4D-BDAD-EE41584FD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687" y="3302569"/>
            <a:ext cx="1409699" cy="10411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26652CE-F6AE-7744-A086-AC8797747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67" y="2154477"/>
            <a:ext cx="3299745" cy="13401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0F03FA9-612E-2846-8F4F-7753E4FD8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148" y="2946626"/>
            <a:ext cx="850900" cy="889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B9F54C0-ABDD-9244-B2B4-B79B8D959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63" y="3232223"/>
            <a:ext cx="3053566" cy="1282125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FAD771D-FE54-1242-B5CF-C31AF0377C2E}"/>
              </a:ext>
            </a:extLst>
          </p:cNvPr>
          <p:cNvSpPr/>
          <p:nvPr/>
        </p:nvSpPr>
        <p:spPr>
          <a:xfrm>
            <a:off x="4185858" y="2457807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6A06D3-0F21-0B44-BF6E-4E06FCA70EDE}"/>
              </a:ext>
            </a:extLst>
          </p:cNvPr>
          <p:cNvSpPr/>
          <p:nvPr/>
        </p:nvSpPr>
        <p:spPr>
          <a:xfrm>
            <a:off x="1341450" y="3754203"/>
            <a:ext cx="1842987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Install Keptn and onboard project and services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67AA72C-F1FA-FA4A-845D-9D3ED64BA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450" y="3079692"/>
            <a:ext cx="1638300" cy="58420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756EB2B-D4FF-B648-85A0-2276E5865A18}"/>
              </a:ext>
            </a:extLst>
          </p:cNvPr>
          <p:cNvSpPr/>
          <p:nvPr/>
        </p:nvSpPr>
        <p:spPr>
          <a:xfrm>
            <a:off x="2044443" y="2467327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5C7BE7-9796-934E-815D-9AFEBE0B071D}"/>
              </a:ext>
            </a:extLst>
          </p:cNvPr>
          <p:cNvCxnSpPr>
            <a:cxnSpLocks/>
          </p:cNvCxnSpPr>
          <p:nvPr/>
        </p:nvCxnSpPr>
        <p:spPr>
          <a:xfrm flipH="1">
            <a:off x="4965726" y="3325695"/>
            <a:ext cx="178580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49A16B7-1B9A-8147-BA3A-C6B49C2A313A}"/>
              </a:ext>
            </a:extLst>
          </p:cNvPr>
          <p:cNvSpPr/>
          <p:nvPr/>
        </p:nvSpPr>
        <p:spPr>
          <a:xfrm>
            <a:off x="5710352" y="2423732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3B0CD8-54E0-1144-A239-1F3A96B8FBED}"/>
              </a:ext>
            </a:extLst>
          </p:cNvPr>
          <p:cNvSpPr/>
          <p:nvPr/>
        </p:nvSpPr>
        <p:spPr>
          <a:xfrm>
            <a:off x="5397013" y="3672669"/>
            <a:ext cx="110357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Link Alexa  Account to Auth0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E04DF6A-135C-4B4C-9D9D-51CA5C45C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150" y="2019300"/>
            <a:ext cx="5981700" cy="2819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0F3CC6-076D-0B42-B936-FB0B50388F5C}"/>
              </a:ext>
            </a:extLst>
          </p:cNvPr>
          <p:cNvSpPr/>
          <p:nvPr/>
        </p:nvSpPr>
        <p:spPr>
          <a:xfrm>
            <a:off x="2874857" y="6008082"/>
            <a:ext cx="4485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https://github.com/keptn-sandbox/alexa-skill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227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A15585-E26B-C043-AE17-2769E45B7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14" y="1490162"/>
            <a:ext cx="4127500" cy="23495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E5E079-0156-B847-A9F6-827A35A46762}"/>
              </a:ext>
            </a:extLst>
          </p:cNvPr>
          <p:cNvCxnSpPr>
            <a:cxnSpLocks/>
          </p:cNvCxnSpPr>
          <p:nvPr/>
        </p:nvCxnSpPr>
        <p:spPr>
          <a:xfrm>
            <a:off x="4431676" y="2791067"/>
            <a:ext cx="163181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4FC8825-1327-A344-BEF1-68C53BA0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490" y="2545279"/>
            <a:ext cx="6010729" cy="3145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75722A-189C-0949-9C39-59AE95F24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671" y="4441127"/>
            <a:ext cx="1409700" cy="6477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5C7BE7-9796-934E-815D-9AFEBE0B071D}"/>
              </a:ext>
            </a:extLst>
          </p:cNvPr>
          <p:cNvCxnSpPr>
            <a:cxnSpLocks/>
          </p:cNvCxnSpPr>
          <p:nvPr/>
        </p:nvCxnSpPr>
        <p:spPr>
          <a:xfrm>
            <a:off x="4157977" y="3797164"/>
            <a:ext cx="0" cy="55108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6A6833B-BDCA-DC4D-AA25-3A1DC18DCFBB}"/>
              </a:ext>
            </a:extLst>
          </p:cNvPr>
          <p:cNvSpPr/>
          <p:nvPr/>
        </p:nvSpPr>
        <p:spPr>
          <a:xfrm>
            <a:off x="3619050" y="3135241"/>
            <a:ext cx="1103570" cy="6619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Keptn Alexa Skill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8F9664-B7C2-8746-A226-B7897B8E1923}"/>
              </a:ext>
            </a:extLst>
          </p:cNvPr>
          <p:cNvSpPr/>
          <p:nvPr/>
        </p:nvSpPr>
        <p:spPr>
          <a:xfrm>
            <a:off x="2154478" y="3150833"/>
            <a:ext cx="10747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Alexa Device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28CE71-5228-B647-BC83-B0EC68F45591}"/>
              </a:ext>
            </a:extLst>
          </p:cNvPr>
          <p:cNvSpPr/>
          <p:nvPr/>
        </p:nvSpPr>
        <p:spPr>
          <a:xfrm>
            <a:off x="689906" y="3112347"/>
            <a:ext cx="10747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Alexa User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3D74-A38F-F643-A42E-9E9F4919AD98}"/>
              </a:ext>
            </a:extLst>
          </p:cNvPr>
          <p:cNvSpPr/>
          <p:nvPr/>
        </p:nvSpPr>
        <p:spPr>
          <a:xfrm>
            <a:off x="3312297" y="5732790"/>
            <a:ext cx="1691359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Skill looks up your Keptn API Credentials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6A06D3-0F21-0B44-BF6E-4E06FCA70EDE}"/>
              </a:ext>
            </a:extLst>
          </p:cNvPr>
          <p:cNvSpPr/>
          <p:nvPr/>
        </p:nvSpPr>
        <p:spPr>
          <a:xfrm>
            <a:off x="4431676" y="1423694"/>
            <a:ext cx="1842987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Skill sends Keptn event or calls Keptn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548A0-C88A-7647-9187-34AFBC9D563A}"/>
              </a:ext>
            </a:extLst>
          </p:cNvPr>
          <p:cNvSpPr/>
          <p:nvPr/>
        </p:nvSpPr>
        <p:spPr>
          <a:xfrm>
            <a:off x="3927886" y="5262194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A3D116-C884-164C-A16F-4D38EE301ADA}"/>
              </a:ext>
            </a:extLst>
          </p:cNvPr>
          <p:cNvSpPr/>
          <p:nvPr/>
        </p:nvSpPr>
        <p:spPr>
          <a:xfrm>
            <a:off x="5069473" y="928505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431E4D-FD42-8F42-B58F-4182CAE73F7B}"/>
              </a:ext>
            </a:extLst>
          </p:cNvPr>
          <p:cNvSpPr/>
          <p:nvPr/>
        </p:nvSpPr>
        <p:spPr>
          <a:xfrm>
            <a:off x="7922338" y="1423694"/>
            <a:ext cx="229303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Keptn returns data or processes Keptn event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592DB6-8042-074C-9C09-9D2ADAEE512D}"/>
              </a:ext>
            </a:extLst>
          </p:cNvPr>
          <p:cNvSpPr/>
          <p:nvPr/>
        </p:nvSpPr>
        <p:spPr>
          <a:xfrm>
            <a:off x="8868437" y="863992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3DB97553-2024-1F42-89AF-136CC748F100}"/>
              </a:ext>
            </a:extLst>
          </p:cNvPr>
          <p:cNvSpPr/>
          <p:nvPr/>
        </p:nvSpPr>
        <p:spPr>
          <a:xfrm>
            <a:off x="1273272" y="4330427"/>
            <a:ext cx="1453019" cy="1128548"/>
          </a:xfrm>
          <a:prstGeom prst="wedgeRectCallout">
            <a:avLst>
              <a:gd name="adj1" fmla="val -46982"/>
              <a:gd name="adj2" fmla="val -104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Keptn Seven, deploy carts version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82665A-6D8D-BD42-803D-7735E7FDC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56" y="1528816"/>
            <a:ext cx="1460500" cy="95907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847E0F9-8C8D-934F-B0E4-1A14E0A4B4EA}"/>
              </a:ext>
            </a:extLst>
          </p:cNvPr>
          <p:cNvSpPr/>
          <p:nvPr/>
        </p:nvSpPr>
        <p:spPr>
          <a:xfrm>
            <a:off x="1689423" y="987253"/>
            <a:ext cx="400833" cy="40083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6BC78C-D483-E547-9B66-69A9550F724C}"/>
              </a:ext>
            </a:extLst>
          </p:cNvPr>
          <p:cNvSpPr/>
          <p:nvPr/>
        </p:nvSpPr>
        <p:spPr>
          <a:xfrm>
            <a:off x="1302013" y="1527611"/>
            <a:ext cx="163502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i="1" dirty="0"/>
              <a:t>Invoke Skill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1A4121-1CAF-4F4C-88B6-4DFEA45E8E5F}"/>
              </a:ext>
            </a:extLst>
          </p:cNvPr>
          <p:cNvCxnSpPr>
            <a:cxnSpLocks/>
          </p:cNvCxnSpPr>
          <p:nvPr/>
        </p:nvCxnSpPr>
        <p:spPr>
          <a:xfrm>
            <a:off x="2832170" y="2799231"/>
            <a:ext cx="107852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ACF908-0F37-C449-ABB7-3F62D7DF6BF1}"/>
              </a:ext>
            </a:extLst>
          </p:cNvPr>
          <p:cNvCxnSpPr>
            <a:cxnSpLocks/>
          </p:cNvCxnSpPr>
          <p:nvPr/>
        </p:nvCxnSpPr>
        <p:spPr>
          <a:xfrm>
            <a:off x="1450135" y="2799231"/>
            <a:ext cx="103997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CEEB124-BDA1-0E4D-9CBB-06FA228E30DE}"/>
              </a:ext>
            </a:extLst>
          </p:cNvPr>
          <p:cNvSpPr/>
          <p:nvPr/>
        </p:nvSpPr>
        <p:spPr>
          <a:xfrm>
            <a:off x="3371431" y="129726"/>
            <a:ext cx="4485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https://github.com/keptn-sandbox/alexa-skill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193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62AD-C5F2-2747-805D-D8765ADC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65F2-A9F8-4E4B-A5AD-3A279CC32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C4820-2D5D-A54C-AC13-171EF615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9" y="111125"/>
            <a:ext cx="548736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95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Jahn, Rob</dc:creator>
  <cp:lastModifiedBy>Jahn, Rob</cp:lastModifiedBy>
  <cp:revision>11</cp:revision>
  <dcterms:created xsi:type="dcterms:W3CDTF">2020-09-18T16:11:40Z</dcterms:created>
  <dcterms:modified xsi:type="dcterms:W3CDTF">2020-10-01T14:30:32Z</dcterms:modified>
</cp:coreProperties>
</file>