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66B55-8C1B-6C47-A289-F88F768943A8}" v="1" dt="2021-07-19T14:20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/>
    <p:restoredTop sz="94682"/>
  </p:normalViewPr>
  <p:slideViewPr>
    <p:cSldViewPr snapToGrid="0" snapToObjects="1">
      <p:cViewPr varScale="1">
        <p:scale>
          <a:sx n="139" d="100"/>
          <a:sy n="139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2649-E0E4-C14C-934D-8070C99F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170E-1EF3-664A-A62F-20853460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485E-3DE8-5E4A-AF36-119E1FE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ACD4-C70D-794E-AEEE-1920C0F8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53D4-F83A-D447-94C2-7160FFC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451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4D5-2401-0648-9C18-C1FBCC5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92256-3FEF-B14D-8C51-426B81C4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92DB-44CE-F848-9573-067BEA96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AFBA-712A-6749-B956-5459FEE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C2F-0FBA-524C-9B67-BBD5612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022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8697-4501-9F47-A35C-258DBF83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D653-CDB3-D740-9534-6E4A5F0C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047F-7CBC-9F41-9012-DC33DF9D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6A3-9CE7-1941-B7FA-DC66480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EA56-3B05-FF4F-9974-283A112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41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5ECC-4D86-5F43-930F-F8B628E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2AA-C93F-A74E-B845-5CE9B67C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6C3F-F931-B445-8180-E1843D4B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2E0C-1B20-C541-AA26-FDD927E8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D745-371D-B647-9BE4-D5137A0A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097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5432-D08C-B24F-A388-7DE5A599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CFF5-7369-AE47-8454-460EE13E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841E-DBD9-5649-9E89-403900C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D0F6-4CFD-5E4F-BE5C-09AF8CD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BC92-1C0A-B84B-BDF1-4968902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735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0C06-4556-2640-BAB4-142B05DE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2131-F45D-4241-A413-B2C2EAC07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957DD-BD84-8046-BAE0-AF33584D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ADF8-ABEE-5E4A-86A9-1F0A756C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8BBB-F797-194A-9EBA-4599DF5A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5614-A391-8549-9D8F-0BAAA1D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88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F356-43E9-F543-8969-838AF5B3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4B29-E9D5-0B4D-A14F-A62AFDB2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C0F95-3B4B-9B4A-88BC-D8467045D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7CFFD-83B7-FF47-8B0F-8DA26CE2F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EB89-86AE-434B-A804-027FD2F5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8DC8-2FAD-D64C-8941-F22173AF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E8EA9-188B-F748-8186-B0CD47B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2B84-8E40-AD40-B96E-4159D38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59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40A2-2202-464F-803B-ECCE7205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67B1-2B71-CC4F-9F28-26A308F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E02E-4D93-D642-9D7B-A70CC575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C31A4-AC9A-E349-8E52-9BC47E2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3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E3533-096B-B748-AE27-E21A853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F5536-938A-6E46-A379-A019548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849B-5BC1-BE47-B203-766A886A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34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5152-CE56-7A41-929A-EFC87511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47BE-EB4D-0F4B-B7AC-A385B46A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14EE-EA27-7145-ABF8-8B19AB24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8EF0-1180-2549-AABB-D21BE0DA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0F3F-8846-0F40-AF12-8E04A08F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FFCE-78B5-BB43-9DF7-642DECF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99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3461-CF82-2E47-866D-40AD6111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28146-5D32-6247-BAF1-D678D9FD7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B76B-6CAD-B744-B1BE-C224874D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0739-2B31-6F4F-8262-FDE2F83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4163C-DCD9-2243-B142-9D06D46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6C83-35FC-E447-84E3-3B719297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8863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1F2C6-2269-D944-BB1C-9777B7CC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FDA7-6AA1-2047-B134-3E6CA83E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E55B-7896-AF4F-94DC-DAD02DAAF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F2D6-720D-C247-ABDA-43D51A7EF99E}" type="datetimeFigureOut">
              <a:rPr lang="en-AT" smtClean="0"/>
              <a:t>05.08.21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A7D3-9D01-8743-91E8-E9846886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BDD2-D980-C841-8B14-737CFCAD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011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5985643" y="-982828"/>
            <a:ext cx="652280" cy="5646145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7927762" y="2244963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5231986" y="2351244"/>
            <a:ext cx="9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sends ”started” event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D57B4-A704-EB4F-AD97-BABB7AE933CF}"/>
              </a:ext>
            </a:extLst>
          </p:cNvPr>
          <p:cNvGrpSpPr/>
          <p:nvPr/>
        </p:nvGrpSpPr>
        <p:grpSpPr>
          <a:xfrm>
            <a:off x="7016981" y="1541200"/>
            <a:ext cx="656533" cy="597460"/>
            <a:chOff x="7253453" y="1550095"/>
            <a:chExt cx="656533" cy="5974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60CE57-EF20-5644-94C5-9B0E4D98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53453" y="1550095"/>
              <a:ext cx="597460" cy="5974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C4970-18F9-2F46-A561-D2F6A2604834}"/>
                </a:ext>
              </a:extLst>
            </p:cNvPr>
            <p:cNvSpPr txBox="1"/>
            <p:nvPr/>
          </p:nvSpPr>
          <p:spPr>
            <a:xfrm>
              <a:off x="7375865" y="173150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.</a:t>
              </a:r>
              <a:r>
                <a:rPr kumimoji="0" lang="de-A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file</a:t>
              </a:r>
              <a:endPara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5122887" y="237788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3573548" y="2244963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3729224" y="2367233"/>
            <a:ext cx="11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Keptn sends “triggered” event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3647276" y="2351244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D607-1C86-A84C-90BC-368AEB1E6DBB}"/>
              </a:ext>
            </a:extLst>
          </p:cNvPr>
          <p:cNvSpPr txBox="1"/>
          <p:nvPr/>
        </p:nvSpPr>
        <p:spPr>
          <a:xfrm>
            <a:off x="8089952" y="2347796"/>
            <a:ext cx="9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sends “finished” event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B3934E-1DE4-CE44-80CF-65EE16719678}"/>
              </a:ext>
            </a:extLst>
          </p:cNvPr>
          <p:cNvSpPr/>
          <p:nvPr/>
        </p:nvSpPr>
        <p:spPr>
          <a:xfrm>
            <a:off x="7980853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44C06F-F6BE-914E-BBCD-ACA29ABFF71A}"/>
              </a:ext>
            </a:extLst>
          </p:cNvPr>
          <p:cNvCxnSpPr>
            <a:cxnSpLocks/>
          </p:cNvCxnSpPr>
          <p:nvPr/>
        </p:nvCxnSpPr>
        <p:spPr>
          <a:xfrm flipV="1">
            <a:off x="5066099" y="2244963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D95E97-0E3C-D949-9381-2C9FE25EC9D7}"/>
              </a:ext>
            </a:extLst>
          </p:cNvPr>
          <p:cNvSpPr txBox="1"/>
          <p:nvPr/>
        </p:nvSpPr>
        <p:spPr>
          <a:xfrm>
            <a:off x="6666041" y="2347796"/>
            <a:ext cx="99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Optionally fetch files from Keptn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7FEB67-0A78-2840-8465-800DDC4A77E2}"/>
              </a:ext>
            </a:extLst>
          </p:cNvPr>
          <p:cNvSpPr/>
          <p:nvPr/>
        </p:nvSpPr>
        <p:spPr>
          <a:xfrm>
            <a:off x="6556942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BCE32-B231-EA46-A15E-8429DA32FE6F}"/>
              </a:ext>
            </a:extLst>
          </p:cNvPr>
          <p:cNvCxnSpPr>
            <a:cxnSpLocks/>
          </p:cNvCxnSpPr>
          <p:nvPr/>
        </p:nvCxnSpPr>
        <p:spPr>
          <a:xfrm>
            <a:off x="6478615" y="2244963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3683AD9-93DA-A840-A97F-5025394FA519}"/>
              </a:ext>
            </a:extLst>
          </p:cNvPr>
          <p:cNvSpPr/>
          <p:nvPr/>
        </p:nvSpPr>
        <p:spPr>
          <a:xfrm rot="5400000">
            <a:off x="5985644" y="854563"/>
            <a:ext cx="652280" cy="5646145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6B8B07C-E7F1-8D41-9D10-5E1D8B28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73548" y="3522560"/>
            <a:ext cx="1143127" cy="3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735A34-F70A-3741-9F22-881CA145D543}"/>
              </a:ext>
            </a:extLst>
          </p:cNvPr>
          <p:cNvSpPr txBox="1"/>
          <p:nvPr/>
        </p:nvSpPr>
        <p:spPr>
          <a:xfrm>
            <a:off x="4801511" y="3609201"/>
            <a:ext cx="233788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AT" dirty="0" err="1">
                <a:solidFill>
                  <a:schemeClr val="bg1"/>
                </a:solidFill>
              </a:rPr>
              <a:t>service</a:t>
            </a:r>
            <a:r>
              <a:rPr lang="de-AT" dirty="0">
                <a:solidFill>
                  <a:schemeClr val="bg1"/>
                </a:solidFill>
              </a:rPr>
              <a:t> / </a:t>
            </a:r>
            <a:r>
              <a:rPr lang="de-AT" dirty="0" err="1">
                <a:solidFill>
                  <a:schemeClr val="bg1"/>
                </a:solidFill>
              </a:rPr>
              <a:t>integration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16DEB-EB85-6640-928D-FC981A1E523A}"/>
              </a:ext>
            </a:extLst>
          </p:cNvPr>
          <p:cNvSpPr txBox="1"/>
          <p:nvPr/>
        </p:nvSpPr>
        <p:spPr>
          <a:xfrm>
            <a:off x="5617465" y="1586868"/>
            <a:ext cx="124358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>
                <a:solidFill>
                  <a:schemeClr val="bg1"/>
                </a:solidFill>
              </a:rPr>
              <a:t>co</a:t>
            </a:r>
            <a:r>
              <a:rPr lang="en-AT" dirty="0">
                <a:solidFill>
                  <a:schemeClr val="bg1"/>
                </a:solidFill>
              </a:rPr>
              <a:t>ntrol plane</a:t>
            </a:r>
          </a:p>
        </p:txBody>
      </p:sp>
    </p:spTree>
    <p:extLst>
      <p:ext uri="{BB962C8B-B14F-4D97-AF65-F5344CB8AC3E}">
        <p14:creationId xmlns:p14="http://schemas.microsoft.com/office/powerpoint/2010/main" val="88051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>
            <a:extLst>
              <a:ext uri="{FF2B5EF4-FFF2-40B4-BE49-F238E27FC236}">
                <a16:creationId xmlns:a16="http://schemas.microsoft.com/office/drawing/2014/main" id="{E75A5FD9-B650-3C47-94E0-DF9FC80AAEC2}"/>
              </a:ext>
            </a:extLst>
          </p:cNvPr>
          <p:cNvSpPr/>
          <p:nvPr/>
        </p:nvSpPr>
        <p:spPr>
          <a:xfrm>
            <a:off x="1075037" y="271846"/>
            <a:ext cx="7406354" cy="2655828"/>
          </a:xfrm>
          <a:prstGeom prst="rightArrow">
            <a:avLst>
              <a:gd name="adj1" fmla="val 62424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Progressive Delivery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406E1-7A94-934C-BBFC-23DFF326A6F5}"/>
              </a:ext>
            </a:extLst>
          </p:cNvPr>
          <p:cNvSpPr/>
          <p:nvPr/>
        </p:nvSpPr>
        <p:spPr>
          <a:xfrm>
            <a:off x="1187668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3381D0-9415-F14B-B80A-C0E5FF39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41" y="3526567"/>
            <a:ext cx="1135969" cy="3598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DA98D-80CB-1042-A091-2241EB76D75D}"/>
              </a:ext>
            </a:extLst>
          </p:cNvPr>
          <p:cNvSpPr/>
          <p:nvPr/>
        </p:nvSpPr>
        <p:spPr>
          <a:xfrm>
            <a:off x="3391643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Hardening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8DFD7-D365-4944-82C7-0DCB03571490}"/>
              </a:ext>
            </a:extLst>
          </p:cNvPr>
          <p:cNvSpPr/>
          <p:nvPr/>
        </p:nvSpPr>
        <p:spPr>
          <a:xfrm>
            <a:off x="5595617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E28F-A930-294E-BACC-B98326345B3C}"/>
              </a:ext>
            </a:extLst>
          </p:cNvPr>
          <p:cNvSpPr/>
          <p:nvPr/>
        </p:nvSpPr>
        <p:spPr>
          <a:xfrm>
            <a:off x="1187668" y="2618217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E540-E2CE-1F4D-B354-23342CC3E86D}"/>
              </a:ext>
            </a:extLst>
          </p:cNvPr>
          <p:cNvSpPr/>
          <p:nvPr/>
        </p:nvSpPr>
        <p:spPr>
          <a:xfrm>
            <a:off x="3391643" y="261821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88CC7-72D1-3049-8732-4EF3553A7F3D}"/>
              </a:ext>
            </a:extLst>
          </p:cNvPr>
          <p:cNvSpPr/>
          <p:nvPr/>
        </p:nvSpPr>
        <p:spPr>
          <a:xfrm>
            <a:off x="5595617" y="261040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Remediation actions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2BA3D-7BC3-574A-87B8-8A26D4312AEE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865585" y="2297650"/>
            <a:ext cx="0" cy="32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59F2E-8381-E740-8163-EDFC11899C7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4069560" y="2297650"/>
            <a:ext cx="0" cy="3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393CE4-23A6-8645-94EC-4D526EBC078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273534" y="2297650"/>
            <a:ext cx="0" cy="31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gular Pentagon 20">
            <a:extLst>
              <a:ext uri="{FF2B5EF4-FFF2-40B4-BE49-F238E27FC236}">
                <a16:creationId xmlns:a16="http://schemas.microsoft.com/office/drawing/2014/main" id="{0A67E68D-644A-EC48-8DEC-CEF0F9C24401}"/>
              </a:ext>
            </a:extLst>
          </p:cNvPr>
          <p:cNvSpPr/>
          <p:nvPr/>
        </p:nvSpPr>
        <p:spPr>
          <a:xfrm>
            <a:off x="1284534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Regular Pentagon 22">
            <a:extLst>
              <a:ext uri="{FF2B5EF4-FFF2-40B4-BE49-F238E27FC236}">
                <a16:creationId xmlns:a16="http://schemas.microsoft.com/office/drawing/2014/main" id="{C933806A-D297-9A43-AC2E-F7B8166175E0}"/>
              </a:ext>
            </a:extLst>
          </p:cNvPr>
          <p:cNvSpPr/>
          <p:nvPr/>
        </p:nvSpPr>
        <p:spPr>
          <a:xfrm>
            <a:off x="1284533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9231A3DA-6A4E-F343-88DA-F99F556D3C87}"/>
              </a:ext>
            </a:extLst>
          </p:cNvPr>
          <p:cNvSpPr/>
          <p:nvPr/>
        </p:nvSpPr>
        <p:spPr>
          <a:xfrm>
            <a:off x="3516670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C692F9C3-EB31-F34A-89ED-3E438DD301EB}"/>
              </a:ext>
            </a:extLst>
          </p:cNvPr>
          <p:cNvSpPr/>
          <p:nvPr/>
        </p:nvSpPr>
        <p:spPr>
          <a:xfrm>
            <a:off x="3516669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Regular Pentagon 25">
            <a:extLst>
              <a:ext uri="{FF2B5EF4-FFF2-40B4-BE49-F238E27FC236}">
                <a16:creationId xmlns:a16="http://schemas.microsoft.com/office/drawing/2014/main" id="{82707289-D3F7-9C4F-B502-A8118F7B5EB8}"/>
              </a:ext>
            </a:extLst>
          </p:cNvPr>
          <p:cNvSpPr/>
          <p:nvPr/>
        </p:nvSpPr>
        <p:spPr>
          <a:xfrm>
            <a:off x="3790639" y="1554610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Regular Pentagon 26">
            <a:extLst>
              <a:ext uri="{FF2B5EF4-FFF2-40B4-BE49-F238E27FC236}">
                <a16:creationId xmlns:a16="http://schemas.microsoft.com/office/drawing/2014/main" id="{88D012D1-E1C9-AD4D-8F7A-C736410053EF}"/>
              </a:ext>
            </a:extLst>
          </p:cNvPr>
          <p:cNvSpPr/>
          <p:nvPr/>
        </p:nvSpPr>
        <p:spPr>
          <a:xfrm>
            <a:off x="3790638" y="1825572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D944E-468E-1C44-84D9-B124647D447D}"/>
              </a:ext>
            </a:extLst>
          </p:cNvPr>
          <p:cNvSpPr/>
          <p:nvPr/>
        </p:nvSpPr>
        <p:spPr>
          <a:xfrm>
            <a:off x="3456526" y="1519342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9E0F1-992F-D84F-9529-2CA661DAC70A}"/>
              </a:ext>
            </a:extLst>
          </p:cNvPr>
          <p:cNvSpPr/>
          <p:nvPr/>
        </p:nvSpPr>
        <p:spPr>
          <a:xfrm>
            <a:off x="3456526" y="1805956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Regular Pentagon 29">
            <a:extLst>
              <a:ext uri="{FF2B5EF4-FFF2-40B4-BE49-F238E27FC236}">
                <a16:creationId xmlns:a16="http://schemas.microsoft.com/office/drawing/2014/main" id="{9D7D614C-F386-CC4B-94ED-C97C46329E6F}"/>
              </a:ext>
            </a:extLst>
          </p:cNvPr>
          <p:cNvSpPr/>
          <p:nvPr/>
        </p:nvSpPr>
        <p:spPr>
          <a:xfrm>
            <a:off x="5700633" y="1549881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Regular Pentagon 30">
            <a:extLst>
              <a:ext uri="{FF2B5EF4-FFF2-40B4-BE49-F238E27FC236}">
                <a16:creationId xmlns:a16="http://schemas.microsoft.com/office/drawing/2014/main" id="{F08C46E7-56CD-9249-A675-CD0F91DF8402}"/>
              </a:ext>
            </a:extLst>
          </p:cNvPr>
          <p:cNvSpPr/>
          <p:nvPr/>
        </p:nvSpPr>
        <p:spPr>
          <a:xfrm>
            <a:off x="5974602" y="1549881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66EAC-00E3-624C-B7F4-75BD9D644A7C}"/>
              </a:ext>
            </a:extLst>
          </p:cNvPr>
          <p:cNvSpPr/>
          <p:nvPr/>
        </p:nvSpPr>
        <p:spPr>
          <a:xfrm>
            <a:off x="5640489" y="1514613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3" name="Regular Pentagon 32">
            <a:extLst>
              <a:ext uri="{FF2B5EF4-FFF2-40B4-BE49-F238E27FC236}">
                <a16:creationId xmlns:a16="http://schemas.microsoft.com/office/drawing/2014/main" id="{EBE24412-EA13-954C-AB97-52706EBEBD69}"/>
              </a:ext>
            </a:extLst>
          </p:cNvPr>
          <p:cNvSpPr/>
          <p:nvPr/>
        </p:nvSpPr>
        <p:spPr>
          <a:xfrm>
            <a:off x="5700633" y="1837148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E15A1932-009D-5B4D-9D0F-607E1B9A3F65}"/>
              </a:ext>
            </a:extLst>
          </p:cNvPr>
          <p:cNvSpPr/>
          <p:nvPr/>
        </p:nvSpPr>
        <p:spPr>
          <a:xfrm>
            <a:off x="5974602" y="1837148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3E06AF-071C-1745-B055-25A460067B7F}"/>
              </a:ext>
            </a:extLst>
          </p:cNvPr>
          <p:cNvSpPr/>
          <p:nvPr/>
        </p:nvSpPr>
        <p:spPr>
          <a:xfrm>
            <a:off x="5640489" y="1801880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94615-C05D-BC48-A466-D7BAD791FF81}"/>
              </a:ext>
            </a:extLst>
          </p:cNvPr>
          <p:cNvSpPr txBox="1"/>
          <p:nvPr/>
        </p:nvSpPr>
        <p:spPr>
          <a:xfrm>
            <a:off x="2616329" y="1628858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FD196F-79FE-AC49-9FC0-4643AFEB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29" y="1394879"/>
            <a:ext cx="684605" cy="23397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9E16F7-3980-F549-A7CA-E7A33759D532}"/>
              </a:ext>
            </a:extLst>
          </p:cNvPr>
          <p:cNvSpPr txBox="1"/>
          <p:nvPr/>
        </p:nvSpPr>
        <p:spPr>
          <a:xfrm>
            <a:off x="4807620" y="1631602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4872CF-A67A-DB42-ACB5-AC451983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0" y="1397623"/>
            <a:ext cx="684605" cy="2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1E4E79-7562-F040-A662-DA5442229AB9}"/>
              </a:ext>
            </a:extLst>
          </p:cNvPr>
          <p:cNvSpPr/>
          <p:nvPr/>
        </p:nvSpPr>
        <p:spPr>
          <a:xfrm>
            <a:off x="1192562" y="2522563"/>
            <a:ext cx="5766243" cy="438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AT" dirty="0"/>
              <a:t>eclarative configuration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B03821A-B9CA-C04B-93F1-CA55036CB208}"/>
              </a:ext>
            </a:extLst>
          </p:cNvPr>
          <p:cNvSpPr/>
          <p:nvPr/>
        </p:nvSpPr>
        <p:spPr>
          <a:xfrm>
            <a:off x="1021414" y="1243050"/>
            <a:ext cx="6550925" cy="15796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2E80DA-5B12-6F4E-8266-B2CA3C090CFC}"/>
              </a:ext>
            </a:extLst>
          </p:cNvPr>
          <p:cNvSpPr/>
          <p:nvPr/>
        </p:nvSpPr>
        <p:spPr>
          <a:xfrm>
            <a:off x="120234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6547C5-F8A8-5F49-95EB-EF1C6734A1DA}"/>
              </a:ext>
            </a:extLst>
          </p:cNvPr>
          <p:cNvSpPr/>
          <p:nvPr/>
        </p:nvSpPr>
        <p:spPr>
          <a:xfrm>
            <a:off x="2364215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3D73B-D1D5-DD43-A98F-59D487666207}"/>
              </a:ext>
            </a:extLst>
          </p:cNvPr>
          <p:cNvSpPr/>
          <p:nvPr/>
        </p:nvSpPr>
        <p:spPr>
          <a:xfrm>
            <a:off x="354617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F99123-8CB1-9149-812A-5231D0D97B0A}"/>
              </a:ext>
            </a:extLst>
          </p:cNvPr>
          <p:cNvSpPr/>
          <p:nvPr/>
        </p:nvSpPr>
        <p:spPr>
          <a:xfrm>
            <a:off x="4736317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C4DA6E-EC51-D04B-9695-6FDF7C616645}"/>
              </a:ext>
            </a:extLst>
          </p:cNvPr>
          <p:cNvSpPr/>
          <p:nvPr/>
        </p:nvSpPr>
        <p:spPr>
          <a:xfrm>
            <a:off x="5905610" y="1745592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F149F0-59A8-A542-B0FE-CBAF58EA24AF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4072776" y="2322566"/>
            <a:ext cx="2908" cy="19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EDC9A5A-3F73-C343-800A-70ACDF3D5A1B}"/>
              </a:ext>
            </a:extLst>
          </p:cNvPr>
          <p:cNvSpPr/>
          <p:nvPr/>
        </p:nvSpPr>
        <p:spPr>
          <a:xfrm>
            <a:off x="1156650" y="1351464"/>
            <a:ext cx="3500513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61E0ED-5EA0-5F4D-98C2-7B9778AE32A0}"/>
              </a:ext>
            </a:extLst>
          </p:cNvPr>
          <p:cNvSpPr/>
          <p:nvPr/>
        </p:nvSpPr>
        <p:spPr>
          <a:xfrm>
            <a:off x="4657163" y="1346847"/>
            <a:ext cx="2396836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78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5419807" y="-416991"/>
            <a:ext cx="652280" cy="4514472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7911333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6923977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6576543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3453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7375865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6448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6814877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5712651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3908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6504283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5398087" y="2359841"/>
            <a:ext cx="11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Service-Level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5288707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7458385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76936" y="2316976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</p:spTree>
    <p:extLst>
      <p:ext uri="{BB962C8B-B14F-4D97-AF65-F5344CB8AC3E}">
        <p14:creationId xmlns:p14="http://schemas.microsoft.com/office/powerpoint/2010/main" val="5407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  <p:bldP spid="44" grpId="0"/>
      <p:bldP spid="45" grpId="0" animBg="1"/>
      <p:bldP spid="48" grpId="0"/>
      <p:bldP spid="49" grpId="0" animBg="1"/>
      <p:bldP spid="52" grpId="0"/>
      <p:bldP spid="53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6262036" y="-1259221"/>
            <a:ext cx="652280" cy="6198931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9444569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8457213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8257560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470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9056882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7465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8348113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7245887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144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8037519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6931323" y="2359841"/>
            <a:ext cx="11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Test Results &amp; Service 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6821943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8991621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41167" y="2313730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9E8B85-DA4A-0C4A-A77A-829C49B4992D}"/>
              </a:ext>
            </a:extLst>
          </p:cNvPr>
          <p:cNvCxnSpPr>
            <a:cxnSpLocks/>
          </p:cNvCxnSpPr>
          <p:nvPr/>
        </p:nvCxnSpPr>
        <p:spPr>
          <a:xfrm>
            <a:off x="6324726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7C2C2-0351-104C-BA6D-EFFBA2934D3E}"/>
              </a:ext>
            </a:extLst>
          </p:cNvPr>
          <p:cNvSpPr txBox="1"/>
          <p:nvPr/>
        </p:nvSpPr>
        <p:spPr>
          <a:xfrm>
            <a:off x="5301654" y="2353658"/>
            <a:ext cx="11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Test Execution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E81F2C-3F95-764D-B90F-DDC9C2B1D4D8}"/>
              </a:ext>
            </a:extLst>
          </p:cNvPr>
          <p:cNvSpPr/>
          <p:nvPr/>
        </p:nvSpPr>
        <p:spPr>
          <a:xfrm>
            <a:off x="5183038" y="2337669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40FF95-8041-7C46-9521-CAE40AFE5FB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3"/>
          <a:stretch/>
        </p:blipFill>
        <p:spPr>
          <a:xfrm>
            <a:off x="5551226" y="3352797"/>
            <a:ext cx="582891" cy="5699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D22D9F-3C88-AD44-AEE4-D949C3DB12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5766" y="3349308"/>
            <a:ext cx="577973" cy="5698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FDD0CF-15DC-5941-B814-C160C989B2C6}"/>
              </a:ext>
            </a:extLst>
          </p:cNvPr>
          <p:cNvCxnSpPr>
            <a:cxnSpLocks/>
          </p:cNvCxnSpPr>
          <p:nvPr/>
        </p:nvCxnSpPr>
        <p:spPr>
          <a:xfrm>
            <a:off x="6712401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20405C-F0C2-5349-8CDA-4741E4150879}"/>
              </a:ext>
            </a:extLst>
          </p:cNvPr>
          <p:cNvSpPr txBox="1"/>
          <p:nvPr/>
        </p:nvSpPr>
        <p:spPr>
          <a:xfrm>
            <a:off x="5906907" y="17356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JMX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C101AD-BB20-8D47-A54C-CC429EB8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270" y="1549079"/>
            <a:ext cx="597460" cy="5974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5467F2-297D-564F-8D53-9735A4485A01}"/>
              </a:ext>
            </a:extLst>
          </p:cNvPr>
          <p:cNvSpPr txBox="1"/>
          <p:nvPr/>
        </p:nvSpPr>
        <p:spPr>
          <a:xfrm>
            <a:off x="3515112" y="2347796"/>
            <a:ext cx="143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into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Environment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91F812-101D-CE4B-A762-2D5BBBA47D34}"/>
              </a:ext>
            </a:extLst>
          </p:cNvPr>
          <p:cNvSpPr/>
          <p:nvPr/>
        </p:nvSpPr>
        <p:spPr>
          <a:xfrm>
            <a:off x="3499825" y="2331807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1A01F6-A75D-3746-9C41-353C1729B289}"/>
              </a:ext>
            </a:extLst>
          </p:cNvPr>
          <p:cNvCxnSpPr>
            <a:cxnSpLocks/>
          </p:cNvCxnSpPr>
          <p:nvPr/>
        </p:nvCxnSpPr>
        <p:spPr>
          <a:xfrm>
            <a:off x="4941897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Google Shape;1223;p90">
            <a:extLst>
              <a:ext uri="{FF2B5EF4-FFF2-40B4-BE49-F238E27FC236}">
                <a16:creationId xmlns:a16="http://schemas.microsoft.com/office/drawing/2014/main" id="{FE5C2DD1-3915-6F42-B528-FB59F4677D19}"/>
              </a:ext>
            </a:extLst>
          </p:cNvPr>
          <p:cNvSpPr/>
          <p:nvPr/>
        </p:nvSpPr>
        <p:spPr>
          <a:xfrm>
            <a:off x="3988097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D0E9FE"/>
          </a:solidFill>
          <a:ln w="158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223;p90">
            <a:extLst>
              <a:ext uri="{FF2B5EF4-FFF2-40B4-BE49-F238E27FC236}">
                <a16:creationId xmlns:a16="http://schemas.microsoft.com/office/drawing/2014/main" id="{CBA47FF0-F47A-CA4A-9EBB-7B37A1B40CB2}"/>
              </a:ext>
            </a:extLst>
          </p:cNvPr>
          <p:cNvSpPr/>
          <p:nvPr/>
        </p:nvSpPr>
        <p:spPr>
          <a:xfrm>
            <a:off x="4486979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70AD47"/>
          </a:solidFill>
          <a:ln w="12700" cap="flat" cmpd="sng" algn="ctr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235;p90">
            <a:extLst>
              <a:ext uri="{FF2B5EF4-FFF2-40B4-BE49-F238E27FC236}">
                <a16:creationId xmlns:a16="http://schemas.microsoft.com/office/drawing/2014/main" id="{F7AABF64-7F37-454B-9990-C8D324AFBA1C}"/>
              </a:ext>
            </a:extLst>
          </p:cNvPr>
          <p:cNvSpPr/>
          <p:nvPr/>
        </p:nvSpPr>
        <p:spPr>
          <a:xfrm>
            <a:off x="3926994" y="3422064"/>
            <a:ext cx="1078117" cy="461664"/>
          </a:xfrm>
          <a:prstGeom prst="rect">
            <a:avLst/>
          </a:prstGeom>
          <a:noFill/>
          <a:ln w="25400" cap="flat" cmpd="sng">
            <a:solidFill>
              <a:srgbClr val="E7E6E6">
                <a:lumMod val="75000"/>
              </a:srgbClr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lang="de-AT" sz="8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Test </a:t>
            </a:r>
            <a:r>
              <a:rPr lang="de-AT" sz="800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environment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258CA8-DCF0-184A-A5D8-AC01DF5E5FA6}"/>
              </a:ext>
            </a:extLst>
          </p:cNvPr>
          <p:cNvCxnSpPr>
            <a:cxnSpLocks/>
          </p:cNvCxnSpPr>
          <p:nvPr/>
        </p:nvCxnSpPr>
        <p:spPr>
          <a:xfrm flipH="1">
            <a:off x="5083382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7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119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Bernina Sans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Etzlstorfer, Juergen</cp:lastModifiedBy>
  <cp:revision>5</cp:revision>
  <dcterms:created xsi:type="dcterms:W3CDTF">2020-04-24T11:48:32Z</dcterms:created>
  <dcterms:modified xsi:type="dcterms:W3CDTF">2021-08-06T07:07:13Z</dcterms:modified>
</cp:coreProperties>
</file>