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6" r:id="rId3"/>
    <p:sldId id="258" r:id="rId4"/>
    <p:sldId id="257" r:id="rId5"/>
    <p:sldId id="259" r:id="rId6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593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F66B55-8C1B-6C47-A289-F88F768943A8}" v="1" dt="2021-07-19T14:20:29.1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3"/>
    <p:restoredTop sz="94685"/>
  </p:normalViewPr>
  <p:slideViewPr>
    <p:cSldViewPr snapToGrid="0" snapToObjects="1">
      <p:cViewPr varScale="1">
        <p:scale>
          <a:sx n="130" d="100"/>
          <a:sy n="130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62649-E0E4-C14C-934D-8070C99FE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97170E-1EF3-664A-A62F-2085346015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9485E-3DE8-5E4A-AF36-119E1FEA5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F2D6-720D-C247-ABDA-43D51A7EF99E}" type="datetimeFigureOut">
              <a:rPr lang="en-AT" smtClean="0"/>
              <a:t>06.08.21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0ACD4-C70D-794E-AEEE-1920C0F8D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B53D4-F83A-D447-94C2-7160FFC8B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7CC-EA13-9D46-959A-C91BDF1F1B8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214514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A4D5-2401-0648-9C18-C1FBCC544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E92256-3FEF-B14D-8C51-426B81C46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B92DB-44CE-F848-9573-067BEA96E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F2D6-720D-C247-ABDA-43D51A7EF99E}" type="datetimeFigureOut">
              <a:rPr lang="en-AT" smtClean="0"/>
              <a:t>06.08.21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2AFBA-712A-6749-B956-5459FEE9D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6CC2F-0FBA-524C-9B67-BBD56129B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7CC-EA13-9D46-959A-C91BDF1F1B8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020224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D28697-4501-9F47-A35C-258DBF83FA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B6D653-CDB3-D740-9534-6E4A5F0CB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D047F-7CBC-9F41-9012-DC33DF9DB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F2D6-720D-C247-ABDA-43D51A7EF99E}" type="datetimeFigureOut">
              <a:rPr lang="en-AT" smtClean="0"/>
              <a:t>06.08.21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BA6A3-9CE7-1941-B7FA-DC6648016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1EA56-3B05-FF4F-9974-283A11296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7CC-EA13-9D46-959A-C91BDF1F1B8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60417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65ECC-4D86-5F43-930F-F8B628E94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5E2AA-C93F-A74E-B845-5CE9B67CF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F6C3F-F931-B445-8180-E1843D4B3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F2D6-720D-C247-ABDA-43D51A7EF99E}" type="datetimeFigureOut">
              <a:rPr lang="en-AT" smtClean="0"/>
              <a:t>06.08.21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32E0C-1B20-C541-AA26-FDD927E82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ED745-371D-B647-9BE4-D5137A0A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7CC-EA13-9D46-959A-C91BDF1F1B8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109761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B5432-D08C-B24F-A388-7DE5A5996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8CFF5-7369-AE47-8454-460EE13E5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0841E-DBD9-5649-9E89-403900C53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F2D6-720D-C247-ABDA-43D51A7EF99E}" type="datetimeFigureOut">
              <a:rPr lang="en-AT" smtClean="0"/>
              <a:t>06.08.21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5D0F6-4CFD-5E4F-BE5C-09AF8CD91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7BC92-1C0A-B84B-BDF1-496890283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7CC-EA13-9D46-959A-C91BDF1F1B8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667350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50C06-4556-2640-BAB4-142B05DE9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C2131-F45D-4241-A413-B2C2EAC07B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957DD-BD84-8046-BAE0-AF33584D6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0ADF8-ABEE-5E4A-86A9-1F0A756CA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F2D6-720D-C247-ABDA-43D51A7EF99E}" type="datetimeFigureOut">
              <a:rPr lang="en-AT" smtClean="0"/>
              <a:t>06.08.21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E8BBB-F797-194A-9EBA-4599DF5A7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55614-A391-8549-9D8F-0BAAA1DBD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7CC-EA13-9D46-959A-C91BDF1F1B8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16881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2F356-43E9-F543-8969-838AF5B35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64B29-E9D5-0B4D-A14F-A62AFDB2D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C0F95-3B4B-9B4A-88BC-D8467045D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E7CFFD-83B7-FF47-8B0F-8DA26CE2FC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99EB89-86AE-434B-A804-027FD2F58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178DC8-2FAD-D64C-8941-F22173AF7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F2D6-720D-C247-ABDA-43D51A7EF99E}" type="datetimeFigureOut">
              <a:rPr lang="en-AT" smtClean="0"/>
              <a:t>06.08.21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EE8EA9-188B-F748-8186-B0CD47B1D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942B84-8E40-AD40-B96E-4159D3801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7CC-EA13-9D46-959A-C91BDF1F1B8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095980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40A2-2202-464F-803B-ECCE7205F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7367B1-2B71-CC4F-9F28-26A308F1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F2D6-720D-C247-ABDA-43D51A7EF99E}" type="datetimeFigureOut">
              <a:rPr lang="en-AT" smtClean="0"/>
              <a:t>06.08.21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CE02E-4D93-D642-9D7B-A70CC575B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DC31A4-AC9A-E349-8E52-9BC47E2F8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7CC-EA13-9D46-959A-C91BDF1F1B8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249399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0E3533-096B-B748-AE27-E21A8539E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F2D6-720D-C247-ABDA-43D51A7EF99E}" type="datetimeFigureOut">
              <a:rPr lang="en-AT" smtClean="0"/>
              <a:t>06.08.21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F5536-938A-6E46-A379-A01954810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C849B-5BC1-BE47-B203-766A886A3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7CC-EA13-9D46-959A-C91BDF1F1B8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13438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15152-CE56-7A41-929A-EFC87511F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947BE-EB4D-0F4B-B7AC-A385B46A1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E14EE-EA27-7145-ABF8-8B19AB24B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58EF0-1180-2549-AABB-D21BE0DA1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F2D6-720D-C247-ABDA-43D51A7EF99E}" type="datetimeFigureOut">
              <a:rPr lang="en-AT" smtClean="0"/>
              <a:t>06.08.21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F0F3F-8846-0F40-AF12-8E04A08F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7FFCE-78B5-BB43-9DF7-642DECF49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7CC-EA13-9D46-959A-C91BDF1F1B8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96993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63461-CF82-2E47-866D-40AD61115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328146-5D32-6247-BAF1-D678D9FD7D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63B76B-6CAD-B744-B1BE-C224874DA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F0739-2B31-6F4F-8262-FDE2F83E6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F2D6-720D-C247-ABDA-43D51A7EF99E}" type="datetimeFigureOut">
              <a:rPr lang="en-AT" smtClean="0"/>
              <a:t>06.08.21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4163C-DCD9-2243-B142-9D06D4672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76C83-35FC-E447-84E3-3B7192975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7CC-EA13-9D46-959A-C91BDF1F1B8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088630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91F2C6-2269-D944-BB1C-9777B7CCC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2FDA7-6AA1-2047-B134-3E6CA83EB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FE55B-7896-AF4F-94DC-DAD02DAAF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4F2D6-720D-C247-ABDA-43D51A7EF99E}" type="datetimeFigureOut">
              <a:rPr lang="en-AT" smtClean="0"/>
              <a:t>06.08.21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3A7D3-9D01-8743-91E8-E9846886E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FBDD2-D980-C841-8B14-737CFCAD1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0B7CC-EA13-9D46-959A-C91BDF1F1B8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080117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10" Type="http://schemas.microsoft.com/office/2007/relationships/hdphoto" Target="../media/hdphoto3.wdp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microsoft.com/office/2007/relationships/hdphoto" Target="../media/hdphoto2.wdp"/><Relationship Id="rId10" Type="http://schemas.microsoft.com/office/2007/relationships/hdphoto" Target="../media/hdphoto3.wdp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4199B8-3505-5841-A327-8426A08626B3}"/>
              </a:ext>
            </a:extLst>
          </p:cNvPr>
          <p:cNvSpPr/>
          <p:nvPr/>
        </p:nvSpPr>
        <p:spPr>
          <a:xfrm rot="5400000">
            <a:off x="5985643" y="-982828"/>
            <a:ext cx="652280" cy="5646145"/>
          </a:xfrm>
          <a:prstGeom prst="rect">
            <a:avLst/>
          </a:prstGeom>
          <a:solidFill>
            <a:srgbClr val="005593"/>
          </a:solidFill>
          <a:ln w="47625" cap="flat" cmpd="sng" algn="ctr">
            <a:noFill/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3CDFC2-BD92-0F4A-82A3-09BB05B8D351}"/>
              </a:ext>
            </a:extLst>
          </p:cNvPr>
          <p:cNvCxnSpPr>
            <a:cxnSpLocks/>
          </p:cNvCxnSpPr>
          <p:nvPr/>
        </p:nvCxnSpPr>
        <p:spPr>
          <a:xfrm flipV="1">
            <a:off x="7927762" y="2244963"/>
            <a:ext cx="0" cy="1048919"/>
          </a:xfrm>
          <a:prstGeom prst="straightConnector1">
            <a:avLst/>
          </a:prstGeom>
          <a:noFill/>
          <a:ln w="31750" cap="flat" cmpd="sng" algn="ctr">
            <a:solidFill>
              <a:srgbClr val="005593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16ED574-F771-AE49-BB7A-47F394AF4EC3}"/>
              </a:ext>
            </a:extLst>
          </p:cNvPr>
          <p:cNvSpPr txBox="1"/>
          <p:nvPr/>
        </p:nvSpPr>
        <p:spPr>
          <a:xfrm>
            <a:off x="5231986" y="2347796"/>
            <a:ext cx="995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 sends ”started” event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96D57B4-A704-EB4F-AD97-BABB7AE933CF}"/>
              </a:ext>
            </a:extLst>
          </p:cNvPr>
          <p:cNvGrpSpPr/>
          <p:nvPr/>
        </p:nvGrpSpPr>
        <p:grpSpPr>
          <a:xfrm>
            <a:off x="7016981" y="1541200"/>
            <a:ext cx="656533" cy="597460"/>
            <a:chOff x="7253453" y="1550095"/>
            <a:chExt cx="656533" cy="59746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B60CE57-EF20-5644-94C5-9B0E4D98B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34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253453" y="1550095"/>
              <a:ext cx="597460" cy="59746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A9C4970-18F9-2F46-A561-D2F6A2604834}"/>
                </a:ext>
              </a:extLst>
            </p:cNvPr>
            <p:cNvSpPr txBox="1"/>
            <p:nvPr/>
          </p:nvSpPr>
          <p:spPr>
            <a:xfrm>
              <a:off x="7375865" y="1731506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A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.</a:t>
              </a:r>
              <a:r>
                <a:rPr kumimoji="0" lang="de-AT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file</a:t>
              </a:r>
              <a:endPara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20" name="Picture 2">
            <a:extLst>
              <a:ext uri="{FF2B5EF4-FFF2-40B4-BE49-F238E27FC236}">
                <a16:creationId xmlns:a16="http://schemas.microsoft.com/office/drawing/2014/main" id="{E47E6A0F-4C2E-3145-AEFA-318EFA960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729572" y="1551656"/>
            <a:ext cx="1783777" cy="61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DA76FB67-115D-6C44-8365-0F4F8BE64866}"/>
              </a:ext>
            </a:extLst>
          </p:cNvPr>
          <p:cNvSpPr/>
          <p:nvPr/>
        </p:nvSpPr>
        <p:spPr>
          <a:xfrm>
            <a:off x="5118524" y="2351244"/>
            <a:ext cx="226923" cy="223626"/>
          </a:xfrm>
          <a:prstGeom prst="ellipse">
            <a:avLst/>
          </a:prstGeom>
          <a:solidFill>
            <a:srgbClr val="005593"/>
          </a:solidFill>
          <a:ln w="12700" cap="flat" cmpd="sng" algn="ctr">
            <a:solidFill>
              <a:srgbClr val="005593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FFFFFF"/>
                </a:solidFill>
                <a:latin typeface="Calibri" panose="020F0502020204030204"/>
              </a:rPr>
              <a:t>2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654EC79-EAEB-334C-B65B-9698734E1628}"/>
              </a:ext>
            </a:extLst>
          </p:cNvPr>
          <p:cNvCxnSpPr>
            <a:cxnSpLocks/>
          </p:cNvCxnSpPr>
          <p:nvPr/>
        </p:nvCxnSpPr>
        <p:spPr>
          <a:xfrm>
            <a:off x="3573548" y="2244963"/>
            <a:ext cx="0" cy="1064541"/>
          </a:xfrm>
          <a:prstGeom prst="straightConnector1">
            <a:avLst/>
          </a:prstGeom>
          <a:noFill/>
          <a:ln w="31750" cap="flat" cmpd="sng" algn="ctr">
            <a:solidFill>
              <a:srgbClr val="005593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12800DE-388D-4843-96FD-6173A21D37DB}"/>
              </a:ext>
            </a:extLst>
          </p:cNvPr>
          <p:cNvSpPr txBox="1"/>
          <p:nvPr/>
        </p:nvSpPr>
        <p:spPr>
          <a:xfrm>
            <a:off x="3794537" y="2347796"/>
            <a:ext cx="1114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Keptn sends “triggered” event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AC419C9-2876-F24B-A3D7-DC885C9335D7}"/>
              </a:ext>
            </a:extLst>
          </p:cNvPr>
          <p:cNvSpPr/>
          <p:nvPr/>
        </p:nvSpPr>
        <p:spPr>
          <a:xfrm>
            <a:off x="3642913" y="2351244"/>
            <a:ext cx="226923" cy="223626"/>
          </a:xfrm>
          <a:prstGeom prst="ellipse">
            <a:avLst/>
          </a:prstGeom>
          <a:solidFill>
            <a:srgbClr val="005593"/>
          </a:solidFill>
          <a:ln w="12700" cap="flat" cmpd="sng" algn="ctr">
            <a:solidFill>
              <a:srgbClr val="005593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2BD607-1C86-A84C-90BC-368AEB1E6DBB}"/>
              </a:ext>
            </a:extLst>
          </p:cNvPr>
          <p:cNvSpPr txBox="1"/>
          <p:nvPr/>
        </p:nvSpPr>
        <p:spPr>
          <a:xfrm>
            <a:off x="8089952" y="2347796"/>
            <a:ext cx="995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 sends “finished” event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3B3934E-1DE4-CE44-80CF-65EE16719678}"/>
              </a:ext>
            </a:extLst>
          </p:cNvPr>
          <p:cNvSpPr/>
          <p:nvPr/>
        </p:nvSpPr>
        <p:spPr>
          <a:xfrm>
            <a:off x="7980853" y="2351244"/>
            <a:ext cx="226923" cy="223626"/>
          </a:xfrm>
          <a:prstGeom prst="ellipse">
            <a:avLst/>
          </a:prstGeom>
          <a:solidFill>
            <a:srgbClr val="005593"/>
          </a:solidFill>
          <a:ln w="12700" cap="flat" cmpd="sng" algn="ctr">
            <a:solidFill>
              <a:srgbClr val="005593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A44C06F-F6BE-914E-BBCD-ACA29ABFF71A}"/>
              </a:ext>
            </a:extLst>
          </p:cNvPr>
          <p:cNvCxnSpPr>
            <a:cxnSpLocks/>
          </p:cNvCxnSpPr>
          <p:nvPr/>
        </p:nvCxnSpPr>
        <p:spPr>
          <a:xfrm flipV="1">
            <a:off x="5066099" y="2244963"/>
            <a:ext cx="0" cy="1048919"/>
          </a:xfrm>
          <a:prstGeom prst="straightConnector1">
            <a:avLst/>
          </a:prstGeom>
          <a:noFill/>
          <a:ln w="31750" cap="flat" cmpd="sng" algn="ctr">
            <a:solidFill>
              <a:srgbClr val="005593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3D95E97-0E3C-D949-9381-2C9FE25EC9D7}"/>
              </a:ext>
            </a:extLst>
          </p:cNvPr>
          <p:cNvSpPr txBox="1"/>
          <p:nvPr/>
        </p:nvSpPr>
        <p:spPr>
          <a:xfrm>
            <a:off x="6666041" y="2347796"/>
            <a:ext cx="995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Optionally fetch files from Keptn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17FEB67-0A78-2840-8465-800DDC4A77E2}"/>
              </a:ext>
            </a:extLst>
          </p:cNvPr>
          <p:cNvSpPr/>
          <p:nvPr/>
        </p:nvSpPr>
        <p:spPr>
          <a:xfrm>
            <a:off x="6552579" y="2351244"/>
            <a:ext cx="226923" cy="223626"/>
          </a:xfrm>
          <a:prstGeom prst="ellipse">
            <a:avLst/>
          </a:prstGeom>
          <a:solidFill>
            <a:srgbClr val="005593"/>
          </a:solidFill>
          <a:ln w="12700" cap="flat" cmpd="sng" algn="ctr">
            <a:solidFill>
              <a:srgbClr val="005593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87BCE32-B231-EA46-A15E-8429DA32FE6F}"/>
              </a:ext>
            </a:extLst>
          </p:cNvPr>
          <p:cNvCxnSpPr>
            <a:cxnSpLocks/>
          </p:cNvCxnSpPr>
          <p:nvPr/>
        </p:nvCxnSpPr>
        <p:spPr>
          <a:xfrm>
            <a:off x="6478615" y="2244963"/>
            <a:ext cx="0" cy="1064541"/>
          </a:xfrm>
          <a:prstGeom prst="straightConnector1">
            <a:avLst/>
          </a:prstGeom>
          <a:noFill/>
          <a:ln w="31750" cap="flat" cmpd="sng" algn="ctr">
            <a:solidFill>
              <a:srgbClr val="005593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E3683AD9-93DA-A840-A97F-5025394FA519}"/>
              </a:ext>
            </a:extLst>
          </p:cNvPr>
          <p:cNvSpPr/>
          <p:nvPr/>
        </p:nvSpPr>
        <p:spPr>
          <a:xfrm rot="5400000">
            <a:off x="5985644" y="854563"/>
            <a:ext cx="652280" cy="5646145"/>
          </a:xfrm>
          <a:prstGeom prst="rect">
            <a:avLst/>
          </a:prstGeom>
          <a:solidFill>
            <a:srgbClr val="005593"/>
          </a:solidFill>
          <a:ln w="47625" cap="flat" cmpd="sng" algn="ctr">
            <a:noFill/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E6B8B07C-E7F1-8D41-9D10-5E1D8B28F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573548" y="3522560"/>
            <a:ext cx="1143127" cy="39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735A34-F70A-3741-9F22-881CA145D543}"/>
              </a:ext>
            </a:extLst>
          </p:cNvPr>
          <p:cNvSpPr txBox="1"/>
          <p:nvPr/>
        </p:nvSpPr>
        <p:spPr>
          <a:xfrm>
            <a:off x="4801511" y="3609201"/>
            <a:ext cx="2337882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de-AT" dirty="0" err="1">
                <a:solidFill>
                  <a:schemeClr val="bg1"/>
                </a:solidFill>
              </a:rPr>
              <a:t>service</a:t>
            </a:r>
            <a:r>
              <a:rPr lang="de-AT" dirty="0">
                <a:solidFill>
                  <a:schemeClr val="bg1"/>
                </a:solidFill>
              </a:rPr>
              <a:t> / </a:t>
            </a:r>
            <a:r>
              <a:rPr lang="de-AT" dirty="0" err="1">
                <a:solidFill>
                  <a:schemeClr val="bg1"/>
                </a:solidFill>
              </a:rPr>
              <a:t>integration</a:t>
            </a:r>
            <a:endParaRPr lang="en-AT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4F16DEB-EB85-6640-928D-FC981A1E523A}"/>
              </a:ext>
            </a:extLst>
          </p:cNvPr>
          <p:cNvSpPr txBox="1"/>
          <p:nvPr/>
        </p:nvSpPr>
        <p:spPr>
          <a:xfrm>
            <a:off x="5617465" y="1586868"/>
            <a:ext cx="1243584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dirty="0">
                <a:solidFill>
                  <a:schemeClr val="bg1"/>
                </a:solidFill>
              </a:rPr>
              <a:t>co</a:t>
            </a:r>
            <a:r>
              <a:rPr lang="en-AT" dirty="0">
                <a:solidFill>
                  <a:schemeClr val="bg1"/>
                </a:solidFill>
              </a:rPr>
              <a:t>ntrol plane</a:t>
            </a:r>
          </a:p>
        </p:txBody>
      </p:sp>
    </p:spTree>
    <p:extLst>
      <p:ext uri="{BB962C8B-B14F-4D97-AF65-F5344CB8AC3E}">
        <p14:creationId xmlns:p14="http://schemas.microsoft.com/office/powerpoint/2010/main" val="880518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 Arrow 11">
            <a:extLst>
              <a:ext uri="{FF2B5EF4-FFF2-40B4-BE49-F238E27FC236}">
                <a16:creationId xmlns:a16="http://schemas.microsoft.com/office/drawing/2014/main" id="{E75A5FD9-B650-3C47-94E0-DF9FC80AAEC2}"/>
              </a:ext>
            </a:extLst>
          </p:cNvPr>
          <p:cNvSpPr/>
          <p:nvPr/>
        </p:nvSpPr>
        <p:spPr>
          <a:xfrm>
            <a:off x="1075037" y="271846"/>
            <a:ext cx="7406354" cy="2655828"/>
          </a:xfrm>
          <a:prstGeom prst="rightArrow">
            <a:avLst>
              <a:gd name="adj1" fmla="val 62424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T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Progressive Delivery Workflow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A406E1-7A94-934C-BBFC-23DFF326A6F5}"/>
              </a:ext>
            </a:extLst>
          </p:cNvPr>
          <p:cNvSpPr/>
          <p:nvPr/>
        </p:nvSpPr>
        <p:spPr>
          <a:xfrm>
            <a:off x="1187668" y="1215085"/>
            <a:ext cx="1355834" cy="1082565"/>
          </a:xfrm>
          <a:prstGeom prst="rect">
            <a:avLst/>
          </a:prstGeom>
          <a:solidFill>
            <a:schemeClr val="bg1"/>
          </a:solidFill>
          <a:ln w="38100">
            <a:solidFill>
              <a:srgbClr val="2F528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AT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283381D0-9415-F14B-B80A-C0E5FF39A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541" y="3526567"/>
            <a:ext cx="1135969" cy="35985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33DA98D-80CB-1042-A091-2241EB76D75D}"/>
              </a:ext>
            </a:extLst>
          </p:cNvPr>
          <p:cNvSpPr/>
          <p:nvPr/>
        </p:nvSpPr>
        <p:spPr>
          <a:xfrm>
            <a:off x="3391643" y="1215085"/>
            <a:ext cx="1355834" cy="1082565"/>
          </a:xfrm>
          <a:prstGeom prst="rect">
            <a:avLst/>
          </a:prstGeom>
          <a:solidFill>
            <a:schemeClr val="bg1"/>
          </a:solidFill>
          <a:ln w="38100">
            <a:solidFill>
              <a:srgbClr val="2F528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AT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Hardening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78DFD7-D365-4944-82C7-0DCB03571490}"/>
              </a:ext>
            </a:extLst>
          </p:cNvPr>
          <p:cNvSpPr/>
          <p:nvPr/>
        </p:nvSpPr>
        <p:spPr>
          <a:xfrm>
            <a:off x="5595617" y="1215085"/>
            <a:ext cx="1355834" cy="1082565"/>
          </a:xfrm>
          <a:prstGeom prst="rect">
            <a:avLst/>
          </a:prstGeom>
          <a:solidFill>
            <a:schemeClr val="bg1"/>
          </a:solidFill>
          <a:ln w="38100">
            <a:solidFill>
              <a:srgbClr val="2F528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AT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44E28F-A930-294E-BACC-B98326345B3C}"/>
              </a:ext>
            </a:extLst>
          </p:cNvPr>
          <p:cNvSpPr/>
          <p:nvPr/>
        </p:nvSpPr>
        <p:spPr>
          <a:xfrm>
            <a:off x="1187668" y="2618217"/>
            <a:ext cx="1355834" cy="461868"/>
          </a:xfrm>
          <a:prstGeom prst="rect">
            <a:avLst/>
          </a:prstGeom>
          <a:solidFill>
            <a:srgbClr val="2F528F"/>
          </a:solidFill>
          <a:ln w="381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T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Functional</a:t>
            </a:r>
          </a:p>
          <a:p>
            <a:pPr algn="ctr"/>
            <a:r>
              <a:rPr lang="en-AT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BE540-E2CE-1F4D-B354-23342CC3E86D}"/>
              </a:ext>
            </a:extLst>
          </p:cNvPr>
          <p:cNvSpPr/>
          <p:nvPr/>
        </p:nvSpPr>
        <p:spPr>
          <a:xfrm>
            <a:off x="3391643" y="2618216"/>
            <a:ext cx="1355834" cy="461868"/>
          </a:xfrm>
          <a:prstGeom prst="rect">
            <a:avLst/>
          </a:prstGeom>
          <a:solidFill>
            <a:srgbClr val="2F528F"/>
          </a:solidFill>
          <a:ln w="381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T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Performance tests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788CC7-72D1-3049-8732-4EF3553A7F3D}"/>
              </a:ext>
            </a:extLst>
          </p:cNvPr>
          <p:cNvSpPr/>
          <p:nvPr/>
        </p:nvSpPr>
        <p:spPr>
          <a:xfrm>
            <a:off x="5595617" y="2610406"/>
            <a:ext cx="1355834" cy="461868"/>
          </a:xfrm>
          <a:prstGeom prst="rect">
            <a:avLst/>
          </a:prstGeom>
          <a:solidFill>
            <a:srgbClr val="2F528F"/>
          </a:solidFill>
          <a:ln w="381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T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Remediation actions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A2BA3D-7BC3-574A-87B8-8A26D4312AEE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V="1">
            <a:off x="1865585" y="2297650"/>
            <a:ext cx="0" cy="320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659F2E-8381-E740-8163-EDFC11899C75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4069560" y="2297650"/>
            <a:ext cx="0" cy="320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9393CE4-23A6-8645-94EC-4D526EBC0780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flipV="1">
            <a:off x="6273534" y="2297650"/>
            <a:ext cx="0" cy="312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gular Pentagon 20">
            <a:extLst>
              <a:ext uri="{FF2B5EF4-FFF2-40B4-BE49-F238E27FC236}">
                <a16:creationId xmlns:a16="http://schemas.microsoft.com/office/drawing/2014/main" id="{0A67E68D-644A-EC48-8DEC-CEF0F9C24401}"/>
              </a:ext>
            </a:extLst>
          </p:cNvPr>
          <p:cNvSpPr/>
          <p:nvPr/>
        </p:nvSpPr>
        <p:spPr>
          <a:xfrm>
            <a:off x="1284534" y="1554610"/>
            <a:ext cx="232427" cy="221359"/>
          </a:xfrm>
          <a:prstGeom prst="pentagon">
            <a:avLst/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3" name="Regular Pentagon 22">
            <a:extLst>
              <a:ext uri="{FF2B5EF4-FFF2-40B4-BE49-F238E27FC236}">
                <a16:creationId xmlns:a16="http://schemas.microsoft.com/office/drawing/2014/main" id="{C933806A-D297-9A43-AC2E-F7B8166175E0}"/>
              </a:ext>
            </a:extLst>
          </p:cNvPr>
          <p:cNvSpPr/>
          <p:nvPr/>
        </p:nvSpPr>
        <p:spPr>
          <a:xfrm>
            <a:off x="1284533" y="1825572"/>
            <a:ext cx="232427" cy="221359"/>
          </a:xfrm>
          <a:prstGeom prst="pentagon">
            <a:avLst/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4" name="Regular Pentagon 23">
            <a:extLst>
              <a:ext uri="{FF2B5EF4-FFF2-40B4-BE49-F238E27FC236}">
                <a16:creationId xmlns:a16="http://schemas.microsoft.com/office/drawing/2014/main" id="{9231A3DA-6A4E-F343-88DA-F99F556D3C87}"/>
              </a:ext>
            </a:extLst>
          </p:cNvPr>
          <p:cNvSpPr/>
          <p:nvPr/>
        </p:nvSpPr>
        <p:spPr>
          <a:xfrm>
            <a:off x="3516670" y="1554610"/>
            <a:ext cx="232427" cy="221359"/>
          </a:xfrm>
          <a:prstGeom prst="pentagon">
            <a:avLst/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5" name="Regular Pentagon 24">
            <a:extLst>
              <a:ext uri="{FF2B5EF4-FFF2-40B4-BE49-F238E27FC236}">
                <a16:creationId xmlns:a16="http://schemas.microsoft.com/office/drawing/2014/main" id="{C692F9C3-EB31-F34A-89ED-3E438DD301EB}"/>
              </a:ext>
            </a:extLst>
          </p:cNvPr>
          <p:cNvSpPr/>
          <p:nvPr/>
        </p:nvSpPr>
        <p:spPr>
          <a:xfrm>
            <a:off x="3516669" y="1825572"/>
            <a:ext cx="232427" cy="221359"/>
          </a:xfrm>
          <a:prstGeom prst="pentagon">
            <a:avLst/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6" name="Regular Pentagon 25">
            <a:extLst>
              <a:ext uri="{FF2B5EF4-FFF2-40B4-BE49-F238E27FC236}">
                <a16:creationId xmlns:a16="http://schemas.microsoft.com/office/drawing/2014/main" id="{82707289-D3F7-9C4F-B502-A8118F7B5EB8}"/>
              </a:ext>
            </a:extLst>
          </p:cNvPr>
          <p:cNvSpPr/>
          <p:nvPr/>
        </p:nvSpPr>
        <p:spPr>
          <a:xfrm>
            <a:off x="3790639" y="1554610"/>
            <a:ext cx="232427" cy="221359"/>
          </a:xfrm>
          <a:prstGeom prst="pentago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7" name="Regular Pentagon 26">
            <a:extLst>
              <a:ext uri="{FF2B5EF4-FFF2-40B4-BE49-F238E27FC236}">
                <a16:creationId xmlns:a16="http://schemas.microsoft.com/office/drawing/2014/main" id="{88D012D1-E1C9-AD4D-8F7A-C736410053EF}"/>
              </a:ext>
            </a:extLst>
          </p:cNvPr>
          <p:cNvSpPr/>
          <p:nvPr/>
        </p:nvSpPr>
        <p:spPr>
          <a:xfrm>
            <a:off x="3790638" y="1825572"/>
            <a:ext cx="232427" cy="221359"/>
          </a:xfrm>
          <a:prstGeom prst="pentago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7D944E-468E-1C44-84D9-B124647D447D}"/>
              </a:ext>
            </a:extLst>
          </p:cNvPr>
          <p:cNvSpPr/>
          <p:nvPr/>
        </p:nvSpPr>
        <p:spPr>
          <a:xfrm>
            <a:off x="3456526" y="1519342"/>
            <a:ext cx="630620" cy="28864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839E0F1-992F-D84F-9529-2CA661DAC70A}"/>
              </a:ext>
            </a:extLst>
          </p:cNvPr>
          <p:cNvSpPr/>
          <p:nvPr/>
        </p:nvSpPr>
        <p:spPr>
          <a:xfrm>
            <a:off x="3456526" y="1805956"/>
            <a:ext cx="630620" cy="28864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30" name="Regular Pentagon 29">
            <a:extLst>
              <a:ext uri="{FF2B5EF4-FFF2-40B4-BE49-F238E27FC236}">
                <a16:creationId xmlns:a16="http://schemas.microsoft.com/office/drawing/2014/main" id="{9D7D614C-F386-CC4B-94ED-C97C46329E6F}"/>
              </a:ext>
            </a:extLst>
          </p:cNvPr>
          <p:cNvSpPr/>
          <p:nvPr/>
        </p:nvSpPr>
        <p:spPr>
          <a:xfrm>
            <a:off x="5700633" y="1549881"/>
            <a:ext cx="232427" cy="221359"/>
          </a:xfrm>
          <a:prstGeom prst="pentagon">
            <a:avLst/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31" name="Regular Pentagon 30">
            <a:extLst>
              <a:ext uri="{FF2B5EF4-FFF2-40B4-BE49-F238E27FC236}">
                <a16:creationId xmlns:a16="http://schemas.microsoft.com/office/drawing/2014/main" id="{F08C46E7-56CD-9249-A675-CD0F91DF8402}"/>
              </a:ext>
            </a:extLst>
          </p:cNvPr>
          <p:cNvSpPr/>
          <p:nvPr/>
        </p:nvSpPr>
        <p:spPr>
          <a:xfrm>
            <a:off x="5974602" y="1549881"/>
            <a:ext cx="232427" cy="221359"/>
          </a:xfrm>
          <a:prstGeom prst="pentago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566EAC-00E3-624C-B7F4-75BD9D644A7C}"/>
              </a:ext>
            </a:extLst>
          </p:cNvPr>
          <p:cNvSpPr/>
          <p:nvPr/>
        </p:nvSpPr>
        <p:spPr>
          <a:xfrm>
            <a:off x="5640489" y="1514613"/>
            <a:ext cx="630620" cy="28864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33" name="Regular Pentagon 32">
            <a:extLst>
              <a:ext uri="{FF2B5EF4-FFF2-40B4-BE49-F238E27FC236}">
                <a16:creationId xmlns:a16="http://schemas.microsoft.com/office/drawing/2014/main" id="{EBE24412-EA13-954C-AB97-52706EBEBD69}"/>
              </a:ext>
            </a:extLst>
          </p:cNvPr>
          <p:cNvSpPr/>
          <p:nvPr/>
        </p:nvSpPr>
        <p:spPr>
          <a:xfrm>
            <a:off x="5700633" y="1837148"/>
            <a:ext cx="232427" cy="221359"/>
          </a:xfrm>
          <a:prstGeom prst="pentagon">
            <a:avLst/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34" name="Regular Pentagon 33">
            <a:extLst>
              <a:ext uri="{FF2B5EF4-FFF2-40B4-BE49-F238E27FC236}">
                <a16:creationId xmlns:a16="http://schemas.microsoft.com/office/drawing/2014/main" id="{E15A1932-009D-5B4D-9D0F-607E1B9A3F65}"/>
              </a:ext>
            </a:extLst>
          </p:cNvPr>
          <p:cNvSpPr/>
          <p:nvPr/>
        </p:nvSpPr>
        <p:spPr>
          <a:xfrm>
            <a:off x="5974602" y="1837148"/>
            <a:ext cx="232427" cy="221359"/>
          </a:xfrm>
          <a:prstGeom prst="pentago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03E06AF-071C-1745-B055-25A460067B7F}"/>
              </a:ext>
            </a:extLst>
          </p:cNvPr>
          <p:cNvSpPr/>
          <p:nvPr/>
        </p:nvSpPr>
        <p:spPr>
          <a:xfrm>
            <a:off x="5640489" y="1801880"/>
            <a:ext cx="630620" cy="28864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994615-C05D-BC48-A466-D7BAD791FF81}"/>
              </a:ext>
            </a:extLst>
          </p:cNvPr>
          <p:cNvSpPr txBox="1"/>
          <p:nvPr/>
        </p:nvSpPr>
        <p:spPr>
          <a:xfrm>
            <a:off x="2616329" y="1628858"/>
            <a:ext cx="684605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AT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Quality </a:t>
            </a:r>
          </a:p>
          <a:p>
            <a:pPr algn="ctr"/>
            <a:r>
              <a:rPr lang="en-AT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Gate</a:t>
            </a:r>
          </a:p>
        </p:txBody>
      </p:sp>
      <p:pic>
        <p:nvPicPr>
          <p:cNvPr id="40" name="Picture 3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FD196F-79FE-AC49-9FC0-4643AFEB2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329" y="1394879"/>
            <a:ext cx="684605" cy="23397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0D9E16F7-3980-F549-A7CA-E7A33759D532}"/>
              </a:ext>
            </a:extLst>
          </p:cNvPr>
          <p:cNvSpPr txBox="1"/>
          <p:nvPr/>
        </p:nvSpPr>
        <p:spPr>
          <a:xfrm>
            <a:off x="4807620" y="1631602"/>
            <a:ext cx="684605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AT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Quality </a:t>
            </a:r>
          </a:p>
          <a:p>
            <a:pPr algn="ctr"/>
            <a:r>
              <a:rPr lang="en-AT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Gate</a:t>
            </a:r>
          </a:p>
        </p:txBody>
      </p:sp>
      <p:pic>
        <p:nvPicPr>
          <p:cNvPr id="42" name="Picture 41" descr="A picture containing drawing&#10;&#10;Description automatically generated">
            <a:extLst>
              <a:ext uri="{FF2B5EF4-FFF2-40B4-BE49-F238E27FC236}">
                <a16:creationId xmlns:a16="http://schemas.microsoft.com/office/drawing/2014/main" id="{844872CF-A67A-DB42-ACB5-AC451983E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620" y="1397623"/>
            <a:ext cx="684605" cy="23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771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641E4E79-7562-F040-A662-DA5442229AB9}"/>
              </a:ext>
            </a:extLst>
          </p:cNvPr>
          <p:cNvSpPr/>
          <p:nvPr/>
        </p:nvSpPr>
        <p:spPr>
          <a:xfrm>
            <a:off x="1192562" y="2522563"/>
            <a:ext cx="5766243" cy="438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  <a:r>
              <a:rPr lang="en-AT" dirty="0"/>
              <a:t>eclarative configuration</a:t>
            </a:r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BB03821A-B9CA-C04B-93F1-CA55036CB208}"/>
              </a:ext>
            </a:extLst>
          </p:cNvPr>
          <p:cNvSpPr/>
          <p:nvPr/>
        </p:nvSpPr>
        <p:spPr>
          <a:xfrm>
            <a:off x="1021414" y="1243050"/>
            <a:ext cx="6550925" cy="157961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2E80DA-5B12-6F4E-8266-B2CA3C090CFC}"/>
              </a:ext>
            </a:extLst>
          </p:cNvPr>
          <p:cNvSpPr/>
          <p:nvPr/>
        </p:nvSpPr>
        <p:spPr>
          <a:xfrm>
            <a:off x="1202348" y="1739590"/>
            <a:ext cx="1053195" cy="582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Deploy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D6547C5-F8A8-5F49-95EB-EF1C6734A1DA}"/>
              </a:ext>
            </a:extLst>
          </p:cNvPr>
          <p:cNvSpPr/>
          <p:nvPr/>
        </p:nvSpPr>
        <p:spPr>
          <a:xfrm>
            <a:off x="2364215" y="1739590"/>
            <a:ext cx="1053195" cy="582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143D73B-D1D5-DD43-A98F-59D487666207}"/>
              </a:ext>
            </a:extLst>
          </p:cNvPr>
          <p:cNvSpPr/>
          <p:nvPr/>
        </p:nvSpPr>
        <p:spPr>
          <a:xfrm>
            <a:off x="3546178" y="1739590"/>
            <a:ext cx="1053195" cy="582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Evaluate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5F99123-8CB1-9149-812A-5231D0D97B0A}"/>
              </a:ext>
            </a:extLst>
          </p:cNvPr>
          <p:cNvSpPr/>
          <p:nvPr/>
        </p:nvSpPr>
        <p:spPr>
          <a:xfrm>
            <a:off x="4736317" y="1739590"/>
            <a:ext cx="1053195" cy="582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Release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DC4DA6E-EC51-D04B-9695-6FDF7C616645}"/>
              </a:ext>
            </a:extLst>
          </p:cNvPr>
          <p:cNvSpPr/>
          <p:nvPr/>
        </p:nvSpPr>
        <p:spPr>
          <a:xfrm>
            <a:off x="5905610" y="1745592"/>
            <a:ext cx="1053195" cy="582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T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Operate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8F149F0-59A8-A542-B0FE-CBAF58EA24AF}"/>
              </a:ext>
            </a:extLst>
          </p:cNvPr>
          <p:cNvCxnSpPr>
            <a:cxnSpLocks/>
            <a:stCxn id="53" idx="2"/>
            <a:endCxn id="49" idx="0"/>
          </p:cNvCxnSpPr>
          <p:nvPr/>
        </p:nvCxnSpPr>
        <p:spPr>
          <a:xfrm>
            <a:off x="4072776" y="2322566"/>
            <a:ext cx="2908" cy="199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7EDC9A5A-3F73-C343-800A-70ACDF3D5A1B}"/>
              </a:ext>
            </a:extLst>
          </p:cNvPr>
          <p:cNvSpPr/>
          <p:nvPr/>
        </p:nvSpPr>
        <p:spPr>
          <a:xfrm>
            <a:off x="1156650" y="1351464"/>
            <a:ext cx="3500513" cy="10329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T" sz="1400" i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Delivery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061E0ED-5EA0-5F4D-98C2-7B9778AE32A0}"/>
              </a:ext>
            </a:extLst>
          </p:cNvPr>
          <p:cNvSpPr/>
          <p:nvPr/>
        </p:nvSpPr>
        <p:spPr>
          <a:xfrm>
            <a:off x="4657163" y="1346847"/>
            <a:ext cx="2396836" cy="10329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T" sz="1400" i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Release</a:t>
            </a:r>
          </a:p>
        </p:txBody>
      </p:sp>
    </p:spTree>
    <p:extLst>
      <p:ext uri="{BB962C8B-B14F-4D97-AF65-F5344CB8AC3E}">
        <p14:creationId xmlns:p14="http://schemas.microsoft.com/office/powerpoint/2010/main" val="40789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4199B8-3505-5841-A327-8426A08626B3}"/>
              </a:ext>
            </a:extLst>
          </p:cNvPr>
          <p:cNvSpPr/>
          <p:nvPr/>
        </p:nvSpPr>
        <p:spPr>
          <a:xfrm rot="5400000">
            <a:off x="5419807" y="-416991"/>
            <a:ext cx="652280" cy="4514472"/>
          </a:xfrm>
          <a:prstGeom prst="rect">
            <a:avLst/>
          </a:prstGeom>
          <a:solidFill>
            <a:srgbClr val="4472C4">
              <a:lumMod val="50000"/>
            </a:srgbClr>
          </a:solidFill>
          <a:ln w="47625" cap="flat" cmpd="sng" algn="ctr">
            <a:noFill/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3CDFC2-BD92-0F4A-82A3-09BB05B8D351}"/>
              </a:ext>
            </a:extLst>
          </p:cNvPr>
          <p:cNvCxnSpPr>
            <a:cxnSpLocks/>
          </p:cNvCxnSpPr>
          <p:nvPr/>
        </p:nvCxnSpPr>
        <p:spPr>
          <a:xfrm flipV="1">
            <a:off x="7911333" y="2285659"/>
            <a:ext cx="0" cy="1048919"/>
          </a:xfrm>
          <a:prstGeom prst="straightConnector1">
            <a:avLst/>
          </a:prstGeom>
          <a:noFill/>
          <a:ln w="317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16ED574-F771-AE49-BB7A-47F394AF4EC3}"/>
              </a:ext>
            </a:extLst>
          </p:cNvPr>
          <p:cNvSpPr txBox="1"/>
          <p:nvPr/>
        </p:nvSpPr>
        <p:spPr>
          <a:xfrm>
            <a:off x="6923977" y="2347796"/>
            <a:ext cx="926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Evaluate Service-Level Objectives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8A3972-A8C8-3D46-AB36-B2885782123C}"/>
              </a:ext>
            </a:extLst>
          </p:cNvPr>
          <p:cNvSpPr txBox="1"/>
          <p:nvPr/>
        </p:nvSpPr>
        <p:spPr>
          <a:xfrm>
            <a:off x="6576543" y="1740251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SLI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B60CE57-EF20-5644-94C5-9B0E4D98BF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53453" y="1550095"/>
            <a:ext cx="597460" cy="59746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A9C4970-18F9-2F46-A561-D2F6A2604834}"/>
              </a:ext>
            </a:extLst>
          </p:cNvPr>
          <p:cNvSpPr txBox="1"/>
          <p:nvPr/>
        </p:nvSpPr>
        <p:spPr>
          <a:xfrm>
            <a:off x="7375865" y="1731506"/>
            <a:ext cx="53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SLO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EA7D2DE-1C4A-B34C-BDE7-444BA244702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36448" y="1553610"/>
            <a:ext cx="597460" cy="597460"/>
          </a:xfrm>
          <a:prstGeom prst="rect">
            <a:avLst/>
          </a:prstGeom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E47E6A0F-4C2E-3145-AEFA-318EFA960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729572" y="1551656"/>
            <a:ext cx="1783777" cy="61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DA76FB67-115D-6C44-8365-0F4F8BE64866}"/>
              </a:ext>
            </a:extLst>
          </p:cNvPr>
          <p:cNvSpPr/>
          <p:nvPr/>
        </p:nvSpPr>
        <p:spPr>
          <a:xfrm>
            <a:off x="6814877" y="2374440"/>
            <a:ext cx="226923" cy="223626"/>
          </a:xfrm>
          <a:prstGeom prst="ellipse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169245C-D118-5349-8C15-9A0B6E818DD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2219"/>
          <a:stretch/>
        </p:blipFill>
        <p:spPr>
          <a:xfrm>
            <a:off x="5712651" y="3334578"/>
            <a:ext cx="1411961" cy="641323"/>
          </a:xfrm>
          <a:prstGeom prst="rect">
            <a:avLst/>
          </a:prstGeom>
        </p:spPr>
      </p:pic>
      <p:pic>
        <p:nvPicPr>
          <p:cNvPr id="40" name="Graphic 39" descr="User">
            <a:extLst>
              <a:ext uri="{FF2B5EF4-FFF2-40B4-BE49-F238E27FC236}">
                <a16:creationId xmlns:a16="http://schemas.microsoft.com/office/drawing/2014/main" id="{D73F6252-3442-B647-A59C-9DB6CEE440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5736" y="1358846"/>
            <a:ext cx="914400" cy="91440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A839B4F-48DA-3C4F-832C-A2360655DEBA}"/>
              </a:ext>
            </a:extLst>
          </p:cNvPr>
          <p:cNvCxnSpPr>
            <a:cxnSpLocks/>
          </p:cNvCxnSpPr>
          <p:nvPr/>
        </p:nvCxnSpPr>
        <p:spPr>
          <a:xfrm>
            <a:off x="2074024" y="1722965"/>
            <a:ext cx="1260988" cy="0"/>
          </a:xfrm>
          <a:prstGeom prst="straightConnector1">
            <a:avLst/>
          </a:prstGeom>
          <a:noFill/>
          <a:ln w="317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B6DEA5D-C2FA-2045-A7BA-602FD97D7AA7}"/>
              </a:ext>
            </a:extLst>
          </p:cNvPr>
          <p:cNvSpPr txBox="1"/>
          <p:nvPr/>
        </p:nvSpPr>
        <p:spPr>
          <a:xfrm>
            <a:off x="2314885" y="1283272"/>
            <a:ext cx="1020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Trigger Evaluation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40C370D-A76B-BA47-83A1-009037C54408}"/>
              </a:ext>
            </a:extLst>
          </p:cNvPr>
          <p:cNvSpPr/>
          <p:nvPr/>
        </p:nvSpPr>
        <p:spPr>
          <a:xfrm>
            <a:off x="2062255" y="1390645"/>
            <a:ext cx="226923" cy="223626"/>
          </a:xfrm>
          <a:prstGeom prst="ellipse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FFFFFF"/>
                </a:solidFill>
                <a:latin typeface="Calibri" panose="020F0502020204030204"/>
              </a:rPr>
              <a:t>1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F7D1FEE-3796-0F45-8BAC-BC8C00055D1E}"/>
              </a:ext>
            </a:extLst>
          </p:cNvPr>
          <p:cNvCxnSpPr>
            <a:cxnSpLocks/>
          </p:cNvCxnSpPr>
          <p:nvPr/>
        </p:nvCxnSpPr>
        <p:spPr>
          <a:xfrm flipH="1" flipV="1">
            <a:off x="2074024" y="2013911"/>
            <a:ext cx="1260988" cy="0"/>
          </a:xfrm>
          <a:prstGeom prst="straightConnector1">
            <a:avLst/>
          </a:prstGeom>
          <a:noFill/>
          <a:ln w="317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8FA286D-5E01-DC42-855B-63BC7BE18C02}"/>
              </a:ext>
            </a:extLst>
          </p:cNvPr>
          <p:cNvSpPr txBox="1"/>
          <p:nvPr/>
        </p:nvSpPr>
        <p:spPr>
          <a:xfrm>
            <a:off x="2288270" y="2081875"/>
            <a:ext cx="1020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 Result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D10171D-0C50-6F4A-973F-542E7BB06895}"/>
              </a:ext>
            </a:extLst>
          </p:cNvPr>
          <p:cNvSpPr/>
          <p:nvPr/>
        </p:nvSpPr>
        <p:spPr>
          <a:xfrm>
            <a:off x="2035640" y="2189248"/>
            <a:ext cx="226923" cy="223626"/>
          </a:xfrm>
          <a:prstGeom prst="ellipse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5782B439-EE5B-C74A-BBF3-5D07B937B1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33908" y="3304142"/>
            <a:ext cx="220414" cy="569960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654EC79-EAEB-334C-B65B-9698734E1628}"/>
              </a:ext>
            </a:extLst>
          </p:cNvPr>
          <p:cNvCxnSpPr>
            <a:cxnSpLocks/>
          </p:cNvCxnSpPr>
          <p:nvPr/>
        </p:nvCxnSpPr>
        <p:spPr>
          <a:xfrm>
            <a:off x="6504283" y="2254722"/>
            <a:ext cx="0" cy="1064541"/>
          </a:xfrm>
          <a:prstGeom prst="straightConnector1">
            <a:avLst/>
          </a:prstGeom>
          <a:noFill/>
          <a:ln w="317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12800DE-388D-4843-96FD-6173A21D37DB}"/>
              </a:ext>
            </a:extLst>
          </p:cNvPr>
          <p:cNvSpPr txBox="1"/>
          <p:nvPr/>
        </p:nvSpPr>
        <p:spPr>
          <a:xfrm>
            <a:off x="5398087" y="2359841"/>
            <a:ext cx="1114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Fetch Service-Level Indicators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AC419C9-2876-F24B-A3D7-DC885C9335D7}"/>
              </a:ext>
            </a:extLst>
          </p:cNvPr>
          <p:cNvSpPr/>
          <p:nvPr/>
        </p:nvSpPr>
        <p:spPr>
          <a:xfrm>
            <a:off x="5288707" y="2343852"/>
            <a:ext cx="226923" cy="223626"/>
          </a:xfrm>
          <a:prstGeom prst="ellipse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0C717A5-E35F-5A48-9DBE-8AA7B2618518}"/>
              </a:ext>
            </a:extLst>
          </p:cNvPr>
          <p:cNvSpPr txBox="1"/>
          <p:nvPr/>
        </p:nvSpPr>
        <p:spPr>
          <a:xfrm>
            <a:off x="7458385" y="3376139"/>
            <a:ext cx="696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de-DE" sz="1600" dirty="0">
                <a:solidFill>
                  <a:srgbClr val="92D050"/>
                </a:solidFill>
                <a:latin typeface="Bernina Sans" pitchFamily="2" charset="77"/>
              </a:rPr>
              <a:t>87.5%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7FE1AB2-2031-7D40-9A50-87D340558522}"/>
              </a:ext>
            </a:extLst>
          </p:cNvPr>
          <p:cNvSpPr txBox="1"/>
          <p:nvPr/>
        </p:nvSpPr>
        <p:spPr>
          <a:xfrm>
            <a:off x="2476936" y="2316976"/>
            <a:ext cx="696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de-DE" sz="1600" dirty="0">
                <a:solidFill>
                  <a:srgbClr val="92D050"/>
                </a:solidFill>
                <a:latin typeface="Bernina Sans" pitchFamily="2" charset="77"/>
              </a:rPr>
              <a:t>87.5%</a:t>
            </a:r>
          </a:p>
        </p:txBody>
      </p:sp>
    </p:spTree>
    <p:extLst>
      <p:ext uri="{BB962C8B-B14F-4D97-AF65-F5344CB8AC3E}">
        <p14:creationId xmlns:p14="http://schemas.microsoft.com/office/powerpoint/2010/main" val="54072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4" grpId="0" animBg="1"/>
      <p:bldP spid="44" grpId="0"/>
      <p:bldP spid="45" grpId="0" animBg="1"/>
      <p:bldP spid="48" grpId="0"/>
      <p:bldP spid="49" grpId="0" animBg="1"/>
      <p:bldP spid="52" grpId="0"/>
      <p:bldP spid="53" grpId="0" animBg="1"/>
      <p:bldP spid="57" grpId="0"/>
      <p:bldP spid="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4199B8-3505-5841-A327-8426A08626B3}"/>
              </a:ext>
            </a:extLst>
          </p:cNvPr>
          <p:cNvSpPr/>
          <p:nvPr/>
        </p:nvSpPr>
        <p:spPr>
          <a:xfrm rot="5400000">
            <a:off x="6262036" y="-1259221"/>
            <a:ext cx="652280" cy="6198931"/>
          </a:xfrm>
          <a:prstGeom prst="rect">
            <a:avLst/>
          </a:prstGeom>
          <a:solidFill>
            <a:srgbClr val="4472C4">
              <a:lumMod val="50000"/>
            </a:srgbClr>
          </a:solidFill>
          <a:ln w="47625" cap="flat" cmpd="sng" algn="ctr">
            <a:noFill/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3CDFC2-BD92-0F4A-82A3-09BB05B8D351}"/>
              </a:ext>
            </a:extLst>
          </p:cNvPr>
          <p:cNvCxnSpPr>
            <a:cxnSpLocks/>
          </p:cNvCxnSpPr>
          <p:nvPr/>
        </p:nvCxnSpPr>
        <p:spPr>
          <a:xfrm flipV="1">
            <a:off x="9444569" y="2285659"/>
            <a:ext cx="0" cy="1048919"/>
          </a:xfrm>
          <a:prstGeom prst="straightConnector1">
            <a:avLst/>
          </a:prstGeom>
          <a:noFill/>
          <a:ln w="317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16ED574-F771-AE49-BB7A-47F394AF4EC3}"/>
              </a:ext>
            </a:extLst>
          </p:cNvPr>
          <p:cNvSpPr txBox="1"/>
          <p:nvPr/>
        </p:nvSpPr>
        <p:spPr>
          <a:xfrm>
            <a:off x="8457213" y="2347796"/>
            <a:ext cx="926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Evaluate Service-Level Objectives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8A3972-A8C8-3D46-AB36-B2885782123C}"/>
              </a:ext>
            </a:extLst>
          </p:cNvPr>
          <p:cNvSpPr txBox="1"/>
          <p:nvPr/>
        </p:nvSpPr>
        <p:spPr>
          <a:xfrm>
            <a:off x="8257560" y="1740251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SLI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B60CE57-EF20-5644-94C5-9B0E4D98BF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34470" y="1550095"/>
            <a:ext cx="597460" cy="59746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A9C4970-18F9-2F46-A561-D2F6A2604834}"/>
              </a:ext>
            </a:extLst>
          </p:cNvPr>
          <p:cNvSpPr txBox="1"/>
          <p:nvPr/>
        </p:nvSpPr>
        <p:spPr>
          <a:xfrm>
            <a:off x="9056882" y="1731506"/>
            <a:ext cx="53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SLO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EA7D2DE-1C4A-B34C-BDE7-444BA244702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17465" y="1553610"/>
            <a:ext cx="597460" cy="597460"/>
          </a:xfrm>
          <a:prstGeom prst="rect">
            <a:avLst/>
          </a:prstGeom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E47E6A0F-4C2E-3145-AEFA-318EFA960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729572" y="1551656"/>
            <a:ext cx="1783777" cy="61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DA76FB67-115D-6C44-8365-0F4F8BE64866}"/>
              </a:ext>
            </a:extLst>
          </p:cNvPr>
          <p:cNvSpPr/>
          <p:nvPr/>
        </p:nvSpPr>
        <p:spPr>
          <a:xfrm>
            <a:off x="8348113" y="2374440"/>
            <a:ext cx="226923" cy="223626"/>
          </a:xfrm>
          <a:prstGeom prst="ellipse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noProof="0" dirty="0">
                <a:solidFill>
                  <a:srgbClr val="FFFFFF"/>
                </a:solidFill>
                <a:latin typeface="Calibri" panose="020F0502020204030204"/>
              </a:rPr>
              <a:t>5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169245C-D118-5349-8C15-9A0B6E818DD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2219"/>
          <a:stretch/>
        </p:blipFill>
        <p:spPr>
          <a:xfrm>
            <a:off x="7245887" y="3334578"/>
            <a:ext cx="1411961" cy="641323"/>
          </a:xfrm>
          <a:prstGeom prst="rect">
            <a:avLst/>
          </a:prstGeom>
        </p:spPr>
      </p:pic>
      <p:pic>
        <p:nvPicPr>
          <p:cNvPr id="40" name="Graphic 39" descr="User">
            <a:extLst>
              <a:ext uri="{FF2B5EF4-FFF2-40B4-BE49-F238E27FC236}">
                <a16:creationId xmlns:a16="http://schemas.microsoft.com/office/drawing/2014/main" id="{D73F6252-3442-B647-A59C-9DB6CEE440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5736" y="1358846"/>
            <a:ext cx="914400" cy="91440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A839B4F-48DA-3C4F-832C-A2360655DEBA}"/>
              </a:ext>
            </a:extLst>
          </p:cNvPr>
          <p:cNvCxnSpPr>
            <a:cxnSpLocks/>
          </p:cNvCxnSpPr>
          <p:nvPr/>
        </p:nvCxnSpPr>
        <p:spPr>
          <a:xfrm>
            <a:off x="2074024" y="1722965"/>
            <a:ext cx="1260988" cy="0"/>
          </a:xfrm>
          <a:prstGeom prst="straightConnector1">
            <a:avLst/>
          </a:prstGeom>
          <a:noFill/>
          <a:ln w="317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B6DEA5D-C2FA-2045-A7BA-602FD97D7AA7}"/>
              </a:ext>
            </a:extLst>
          </p:cNvPr>
          <p:cNvSpPr txBox="1"/>
          <p:nvPr/>
        </p:nvSpPr>
        <p:spPr>
          <a:xfrm>
            <a:off x="2314885" y="1283272"/>
            <a:ext cx="1020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Trigger Evaluation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40C370D-A76B-BA47-83A1-009037C54408}"/>
              </a:ext>
            </a:extLst>
          </p:cNvPr>
          <p:cNvSpPr/>
          <p:nvPr/>
        </p:nvSpPr>
        <p:spPr>
          <a:xfrm>
            <a:off x="2062255" y="1390645"/>
            <a:ext cx="226923" cy="223626"/>
          </a:xfrm>
          <a:prstGeom prst="ellipse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FFFFFF"/>
                </a:solidFill>
                <a:latin typeface="Calibri" panose="020F0502020204030204"/>
              </a:rPr>
              <a:t>1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F7D1FEE-3796-0F45-8BAC-BC8C00055D1E}"/>
              </a:ext>
            </a:extLst>
          </p:cNvPr>
          <p:cNvCxnSpPr>
            <a:cxnSpLocks/>
          </p:cNvCxnSpPr>
          <p:nvPr/>
        </p:nvCxnSpPr>
        <p:spPr>
          <a:xfrm flipH="1" flipV="1">
            <a:off x="2074024" y="2013911"/>
            <a:ext cx="1260988" cy="0"/>
          </a:xfrm>
          <a:prstGeom prst="straightConnector1">
            <a:avLst/>
          </a:prstGeom>
          <a:noFill/>
          <a:ln w="317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8FA286D-5E01-DC42-855B-63BC7BE18C02}"/>
              </a:ext>
            </a:extLst>
          </p:cNvPr>
          <p:cNvSpPr txBox="1"/>
          <p:nvPr/>
        </p:nvSpPr>
        <p:spPr>
          <a:xfrm>
            <a:off x="2288270" y="2081875"/>
            <a:ext cx="1020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 Result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D10171D-0C50-6F4A-973F-542E7BB06895}"/>
              </a:ext>
            </a:extLst>
          </p:cNvPr>
          <p:cNvSpPr/>
          <p:nvPr/>
        </p:nvSpPr>
        <p:spPr>
          <a:xfrm>
            <a:off x="2035640" y="2189248"/>
            <a:ext cx="226923" cy="223626"/>
          </a:xfrm>
          <a:prstGeom prst="ellipse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FFFFFF"/>
                </a:solidFill>
                <a:latin typeface="Calibri" panose="020F0502020204030204"/>
              </a:rPr>
              <a:t>6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5782B439-EE5B-C74A-BBF3-5D07B937B1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67144" y="3304142"/>
            <a:ext cx="220414" cy="569960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654EC79-EAEB-334C-B65B-9698734E1628}"/>
              </a:ext>
            </a:extLst>
          </p:cNvPr>
          <p:cNvCxnSpPr>
            <a:cxnSpLocks/>
          </p:cNvCxnSpPr>
          <p:nvPr/>
        </p:nvCxnSpPr>
        <p:spPr>
          <a:xfrm>
            <a:off x="8037519" y="2254722"/>
            <a:ext cx="0" cy="1064541"/>
          </a:xfrm>
          <a:prstGeom prst="straightConnector1">
            <a:avLst/>
          </a:prstGeom>
          <a:noFill/>
          <a:ln w="317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12800DE-388D-4843-96FD-6173A21D37DB}"/>
              </a:ext>
            </a:extLst>
          </p:cNvPr>
          <p:cNvSpPr txBox="1"/>
          <p:nvPr/>
        </p:nvSpPr>
        <p:spPr>
          <a:xfrm>
            <a:off x="6931323" y="2359841"/>
            <a:ext cx="1114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Fetch Test Results &amp; Service Level Indicators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AC419C9-2876-F24B-A3D7-DC885C9335D7}"/>
              </a:ext>
            </a:extLst>
          </p:cNvPr>
          <p:cNvSpPr/>
          <p:nvPr/>
        </p:nvSpPr>
        <p:spPr>
          <a:xfrm>
            <a:off x="6821943" y="2343852"/>
            <a:ext cx="226923" cy="223626"/>
          </a:xfrm>
          <a:prstGeom prst="ellipse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FFFFFF"/>
                </a:solidFill>
                <a:latin typeface="Calibri" panose="020F0502020204030204"/>
              </a:rPr>
              <a:t>4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0C717A5-E35F-5A48-9DBE-8AA7B2618518}"/>
              </a:ext>
            </a:extLst>
          </p:cNvPr>
          <p:cNvSpPr txBox="1"/>
          <p:nvPr/>
        </p:nvSpPr>
        <p:spPr>
          <a:xfrm>
            <a:off x="8991621" y="3376139"/>
            <a:ext cx="696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de-DE" sz="1600" dirty="0">
                <a:solidFill>
                  <a:srgbClr val="92D050"/>
                </a:solidFill>
                <a:latin typeface="Bernina Sans" pitchFamily="2" charset="77"/>
              </a:rPr>
              <a:t>87.5%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7FE1AB2-2031-7D40-9A50-87D340558522}"/>
              </a:ext>
            </a:extLst>
          </p:cNvPr>
          <p:cNvSpPr txBox="1"/>
          <p:nvPr/>
        </p:nvSpPr>
        <p:spPr>
          <a:xfrm>
            <a:off x="2441167" y="2313730"/>
            <a:ext cx="696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de-DE" sz="1600" dirty="0">
                <a:solidFill>
                  <a:srgbClr val="92D050"/>
                </a:solidFill>
                <a:latin typeface="Bernina Sans" pitchFamily="2" charset="77"/>
              </a:rPr>
              <a:t>87.5%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99E8B85-DA4A-0C4A-A77A-829C49B4992D}"/>
              </a:ext>
            </a:extLst>
          </p:cNvPr>
          <p:cNvCxnSpPr>
            <a:cxnSpLocks/>
          </p:cNvCxnSpPr>
          <p:nvPr/>
        </p:nvCxnSpPr>
        <p:spPr>
          <a:xfrm>
            <a:off x="6324726" y="2248539"/>
            <a:ext cx="0" cy="1064541"/>
          </a:xfrm>
          <a:prstGeom prst="straightConnector1">
            <a:avLst/>
          </a:prstGeom>
          <a:noFill/>
          <a:ln w="317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EA7C2C2-0351-104C-BA6D-EFFBA2934D3E}"/>
              </a:ext>
            </a:extLst>
          </p:cNvPr>
          <p:cNvSpPr txBox="1"/>
          <p:nvPr/>
        </p:nvSpPr>
        <p:spPr>
          <a:xfrm>
            <a:off x="5301654" y="2353658"/>
            <a:ext cx="1114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Trigger Test Execution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FE81F2C-3F95-764D-B90F-DDC9C2B1D4D8}"/>
              </a:ext>
            </a:extLst>
          </p:cNvPr>
          <p:cNvSpPr/>
          <p:nvPr/>
        </p:nvSpPr>
        <p:spPr>
          <a:xfrm>
            <a:off x="5183038" y="2337669"/>
            <a:ext cx="226923" cy="223626"/>
          </a:xfrm>
          <a:prstGeom prst="ellipse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E40FF95-8041-7C46-9521-CAE40AFE5FB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713"/>
          <a:stretch/>
        </p:blipFill>
        <p:spPr>
          <a:xfrm>
            <a:off x="5551226" y="3352797"/>
            <a:ext cx="582891" cy="5699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CD22D9F-3C88-AD44-AEE4-D949C3DB12D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85766" y="3349308"/>
            <a:ext cx="577973" cy="569879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CFDD0CF-15DC-5941-B814-C160C989B2C6}"/>
              </a:ext>
            </a:extLst>
          </p:cNvPr>
          <p:cNvCxnSpPr>
            <a:cxnSpLocks/>
          </p:cNvCxnSpPr>
          <p:nvPr/>
        </p:nvCxnSpPr>
        <p:spPr>
          <a:xfrm>
            <a:off x="6712401" y="3655239"/>
            <a:ext cx="436544" cy="0"/>
          </a:xfrm>
          <a:prstGeom prst="straightConnector1">
            <a:avLst/>
          </a:prstGeom>
          <a:noFill/>
          <a:ln w="317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E20405C-F0C2-5349-8CDA-4741E4150879}"/>
              </a:ext>
            </a:extLst>
          </p:cNvPr>
          <p:cNvSpPr txBox="1"/>
          <p:nvPr/>
        </p:nvSpPr>
        <p:spPr>
          <a:xfrm>
            <a:off x="5906907" y="1735634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JMX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FC101AD-BB20-8D47-A54C-CC429EB8199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97270" y="1549079"/>
            <a:ext cx="597460" cy="59746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35467F2-297D-564F-8D53-9735A4485A01}"/>
              </a:ext>
            </a:extLst>
          </p:cNvPr>
          <p:cNvSpPr txBox="1"/>
          <p:nvPr/>
        </p:nvSpPr>
        <p:spPr>
          <a:xfrm>
            <a:off x="3515112" y="2347796"/>
            <a:ext cx="1434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Deploy into 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 Environment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D91F812-101D-CE4B-A762-2D5BBBA47D34}"/>
              </a:ext>
            </a:extLst>
          </p:cNvPr>
          <p:cNvSpPr/>
          <p:nvPr/>
        </p:nvSpPr>
        <p:spPr>
          <a:xfrm>
            <a:off x="3499825" y="2331807"/>
            <a:ext cx="226923" cy="223626"/>
          </a:xfrm>
          <a:prstGeom prst="ellipse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E1A01F6-A75D-3746-9C41-353C1729B289}"/>
              </a:ext>
            </a:extLst>
          </p:cNvPr>
          <p:cNvCxnSpPr>
            <a:cxnSpLocks/>
          </p:cNvCxnSpPr>
          <p:nvPr/>
        </p:nvCxnSpPr>
        <p:spPr>
          <a:xfrm>
            <a:off x="4941897" y="2248539"/>
            <a:ext cx="0" cy="1064541"/>
          </a:xfrm>
          <a:prstGeom prst="straightConnector1">
            <a:avLst/>
          </a:prstGeom>
          <a:noFill/>
          <a:ln w="317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2" name="Google Shape;1223;p90">
            <a:extLst>
              <a:ext uri="{FF2B5EF4-FFF2-40B4-BE49-F238E27FC236}">
                <a16:creationId xmlns:a16="http://schemas.microsoft.com/office/drawing/2014/main" id="{FE5C2DD1-3915-6F42-B528-FB59F4677D19}"/>
              </a:ext>
            </a:extLst>
          </p:cNvPr>
          <p:cNvSpPr/>
          <p:nvPr/>
        </p:nvSpPr>
        <p:spPr>
          <a:xfrm>
            <a:off x="3988097" y="3470832"/>
            <a:ext cx="403800" cy="266100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D0E9FE"/>
          </a:solidFill>
          <a:ln w="15875" cap="flat" cmpd="sng">
            <a:solidFill>
              <a:srgbClr val="4472C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Calibri"/>
              <a:buNone/>
              <a:tabLst/>
              <a:defRPr/>
            </a:pPr>
            <a:r>
              <a:rPr kumimoji="0" lang="de-AT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1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1223;p90">
            <a:extLst>
              <a:ext uri="{FF2B5EF4-FFF2-40B4-BE49-F238E27FC236}">
                <a16:creationId xmlns:a16="http://schemas.microsoft.com/office/drawing/2014/main" id="{CBA47FF0-F47A-CA4A-9EBB-7B37A1B40CB2}"/>
              </a:ext>
            </a:extLst>
          </p:cNvPr>
          <p:cNvSpPr/>
          <p:nvPr/>
        </p:nvSpPr>
        <p:spPr>
          <a:xfrm>
            <a:off x="4486979" y="3470832"/>
            <a:ext cx="403800" cy="266100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70AD47"/>
          </a:solidFill>
          <a:ln w="12700" cap="flat" cmpd="sng" algn="ctr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Calibri"/>
              <a:buNone/>
              <a:tabLst/>
              <a:defRPr/>
            </a:pPr>
            <a:r>
              <a:rPr kumimoji="0" lang="de-AT" sz="1400" b="1" i="0" u="none" strike="noStrike" kern="0" cap="none" spc="0" normalizeH="0" baseline="0" noProof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  <a:sym typeface="Calibri"/>
              </a:rPr>
              <a:t>2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1235;p90">
            <a:extLst>
              <a:ext uri="{FF2B5EF4-FFF2-40B4-BE49-F238E27FC236}">
                <a16:creationId xmlns:a16="http://schemas.microsoft.com/office/drawing/2014/main" id="{F7AABF64-7F37-454B-9990-C8D324AFBA1C}"/>
              </a:ext>
            </a:extLst>
          </p:cNvPr>
          <p:cNvSpPr/>
          <p:nvPr/>
        </p:nvSpPr>
        <p:spPr>
          <a:xfrm>
            <a:off x="3926994" y="3422064"/>
            <a:ext cx="1078117" cy="461664"/>
          </a:xfrm>
          <a:prstGeom prst="rect">
            <a:avLst/>
          </a:prstGeom>
          <a:noFill/>
          <a:ln w="25400" cap="flat" cmpd="sng">
            <a:solidFill>
              <a:srgbClr val="E7E6E6">
                <a:lumMod val="75000"/>
              </a:srgbClr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tabLst/>
              <a:defRPr/>
            </a:pPr>
            <a:r>
              <a:rPr lang="de-AT" sz="800" kern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Test </a:t>
            </a:r>
            <a:r>
              <a:rPr lang="de-AT" sz="800" kern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environment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Calibri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E258CA8-DCF0-184A-A5D8-AC01DF5E5FA6}"/>
              </a:ext>
            </a:extLst>
          </p:cNvPr>
          <p:cNvCxnSpPr>
            <a:cxnSpLocks/>
          </p:cNvCxnSpPr>
          <p:nvPr/>
        </p:nvCxnSpPr>
        <p:spPr>
          <a:xfrm flipH="1">
            <a:off x="5083382" y="3655239"/>
            <a:ext cx="436544" cy="0"/>
          </a:xfrm>
          <a:prstGeom prst="straightConnector1">
            <a:avLst/>
          </a:prstGeom>
          <a:noFill/>
          <a:ln w="317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037609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4630</TotalTime>
  <Words>119</Words>
  <Application>Microsoft Macintosh PowerPoint</Application>
  <PresentationFormat>Widescreen</PresentationFormat>
  <Paragraphs>64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Bernina Sans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Etzlstorfer, Juergen</dc:creator>
  <cp:lastModifiedBy>Etzlstorfer, Juergen</cp:lastModifiedBy>
  <cp:revision>7</cp:revision>
  <dcterms:created xsi:type="dcterms:W3CDTF">2020-04-24T11:48:32Z</dcterms:created>
  <dcterms:modified xsi:type="dcterms:W3CDTF">2021-08-08T09:47:20Z</dcterms:modified>
</cp:coreProperties>
</file>