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378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66907-0D09-5447-B6B8-38257F65D80A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413FD-20CB-884C-B5E6-4B598A847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6C13E-F135-469B-BBAE-2F60FB6947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switch </a:t>
            </a:r>
            <a:r>
              <a:rPr lang="en-US" dirty="0" err="1" smtClean="0"/>
              <a:t>digram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67990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52"/>
          <p:cNvSpPr/>
          <p:nvPr/>
        </p:nvSpPr>
        <p:spPr>
          <a:xfrm>
            <a:off x="2627784" y="1772816"/>
            <a:ext cx="331236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07704" y="2852936"/>
            <a:ext cx="4032448" cy="687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6881" y="3657781"/>
            <a:ext cx="548640" cy="3472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PHY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35696" y="1772816"/>
            <a:ext cx="424847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3735328" y="3657781"/>
            <a:ext cx="548640" cy="3472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PHY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43808" y="2924944"/>
            <a:ext cx="1440160" cy="516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Forwarding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Engine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endCxn id="9" idx="0"/>
          </p:cNvCxnSpPr>
          <p:nvPr/>
        </p:nvCxnSpPr>
        <p:spPr>
          <a:xfrm>
            <a:off x="3341201" y="3441757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008754" y="3441757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79410" y="4006335"/>
            <a:ext cx="137160" cy="6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3215768" y="4005064"/>
            <a:ext cx="137160" cy="6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/>
          <p:cNvSpPr/>
          <p:nvPr/>
        </p:nvSpPr>
        <p:spPr>
          <a:xfrm>
            <a:off x="3339597" y="4007606"/>
            <a:ext cx="137160" cy="6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/>
          <p:cNvSpPr/>
          <p:nvPr/>
        </p:nvSpPr>
        <p:spPr>
          <a:xfrm>
            <a:off x="3475955" y="4006335"/>
            <a:ext cx="137160" cy="6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3741270" y="4006335"/>
            <a:ext cx="137160" cy="6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/>
          <p:cNvSpPr/>
          <p:nvPr/>
        </p:nvSpPr>
        <p:spPr>
          <a:xfrm>
            <a:off x="3877628" y="4005064"/>
            <a:ext cx="137160" cy="6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4009478" y="4007606"/>
            <a:ext cx="137160" cy="6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/>
          <p:cNvSpPr/>
          <p:nvPr/>
        </p:nvSpPr>
        <p:spPr>
          <a:xfrm>
            <a:off x="4145836" y="4006335"/>
            <a:ext cx="137160" cy="6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/>
          <p:cNvSpPr/>
          <p:nvPr/>
        </p:nvSpPr>
        <p:spPr>
          <a:xfrm>
            <a:off x="4866465" y="2924944"/>
            <a:ext cx="958715" cy="516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Hardware Tables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6" idx="1"/>
            <a:endCxn id="57" idx="3"/>
          </p:cNvCxnSpPr>
          <p:nvPr/>
        </p:nvCxnSpPr>
        <p:spPr>
          <a:xfrm flipH="1">
            <a:off x="4155813" y="2374214"/>
            <a:ext cx="393577" cy="429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49390" y="2183523"/>
            <a:ext cx="1318754" cy="381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CPU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75856" y="2192107"/>
            <a:ext cx="879957" cy="372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Memory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995936" y="2567980"/>
            <a:ext cx="0" cy="28495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15455" y="2564904"/>
            <a:ext cx="508473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 err="1" smtClean="0"/>
              <a:t>PCIe</a:t>
            </a:r>
            <a:endParaRPr lang="en-US" sz="1400" b="1" dirty="0"/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4287847" y="3284985"/>
            <a:ext cx="572185" cy="382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549389" y="1844824"/>
            <a:ext cx="670683" cy="33869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ASIC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SDK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220072" y="1844824"/>
            <a:ext cx="648072" cy="33869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4572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OF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Agent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81708" y="3007985"/>
            <a:ext cx="62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lookup</a:t>
            </a:r>
            <a:endParaRPr lang="en-US" sz="1200" b="1" dirty="0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5292080" y="2564904"/>
            <a:ext cx="0" cy="432048"/>
          </a:xfrm>
          <a:prstGeom prst="straightConnector1">
            <a:avLst/>
          </a:prstGeom>
          <a:ln w="34925" cmpd="sng">
            <a:solidFill>
              <a:srgbClr val="008000"/>
            </a:solidFill>
            <a:prstDash val="sysDash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228184" y="2708920"/>
            <a:ext cx="162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packet_in</a:t>
            </a:r>
            <a:r>
              <a:rPr lang="en-US" sz="1400" b="1" dirty="0" smtClean="0"/>
              <a:t>/inbound</a:t>
            </a:r>
            <a:endParaRPr lang="en-US" sz="1400" b="1" dirty="0"/>
          </a:p>
        </p:txBody>
      </p:sp>
      <p:cxnSp>
        <p:nvCxnSpPr>
          <p:cNvPr id="98" name="直接箭头连接符 97"/>
          <p:cNvCxnSpPr>
            <a:stCxn id="109" idx="1"/>
            <a:endCxn id="73" idx="3"/>
          </p:cNvCxnSpPr>
          <p:nvPr/>
        </p:nvCxnSpPr>
        <p:spPr>
          <a:xfrm flipH="1" flipV="1">
            <a:off x="5868144" y="2014174"/>
            <a:ext cx="720080" cy="973"/>
          </a:xfrm>
          <a:prstGeom prst="straightConnector1">
            <a:avLst/>
          </a:prstGeom>
          <a:ln w="34925" cmpd="sng">
            <a:solidFill>
              <a:srgbClr val="008000"/>
            </a:solidFill>
            <a:prstDash val="sysDash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835696" y="1772816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switch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102062" y="4057327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1G/10G ports</a:t>
            </a:r>
            <a:endParaRPr 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099847" y="2120188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DMA</a:t>
            </a:r>
            <a:endParaRPr lang="en-US" sz="1200" b="1" dirty="0"/>
          </a:p>
        </p:txBody>
      </p:sp>
      <p:sp>
        <p:nvSpPr>
          <p:cNvPr id="109" name="圆角矩形 108"/>
          <p:cNvSpPr/>
          <p:nvPr/>
        </p:nvSpPr>
        <p:spPr>
          <a:xfrm>
            <a:off x="6588224" y="1753422"/>
            <a:ext cx="1190113" cy="5234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28" idx="0"/>
            <a:endCxn id="72" idx="1"/>
          </p:cNvCxnSpPr>
          <p:nvPr/>
        </p:nvCxnSpPr>
        <p:spPr>
          <a:xfrm rot="5400000" flipH="1" flipV="1">
            <a:off x="3457715" y="2566108"/>
            <a:ext cx="1643607" cy="539741"/>
          </a:xfrm>
          <a:prstGeom prst="bentConnector2">
            <a:avLst/>
          </a:prstGeom>
          <a:ln w="34925">
            <a:solidFill>
              <a:srgbClr val="0000FF"/>
            </a:solidFill>
            <a:prstDash val="sysDot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4826000" y="1633158"/>
            <a:ext cx="565727" cy="211666"/>
          </a:xfrm>
          <a:custGeom>
            <a:avLst/>
            <a:gdLst>
              <a:gd name="connsiteX0" fmla="*/ 0 w 565727"/>
              <a:gd name="connsiteY0" fmla="*/ 211666 h 211666"/>
              <a:gd name="connsiteX1" fmla="*/ 277091 w 565727"/>
              <a:gd name="connsiteY1" fmla="*/ 3848 h 211666"/>
              <a:gd name="connsiteX2" fmla="*/ 565727 w 565727"/>
              <a:gd name="connsiteY2" fmla="*/ 188575 h 2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27" h="211666">
                <a:moveTo>
                  <a:pt x="0" y="211666"/>
                </a:moveTo>
                <a:cubicBezTo>
                  <a:pt x="91401" y="109681"/>
                  <a:pt x="182803" y="7696"/>
                  <a:pt x="277091" y="3848"/>
                </a:cubicBezTo>
                <a:cubicBezTo>
                  <a:pt x="371379" y="0"/>
                  <a:pt x="565727" y="188575"/>
                  <a:pt x="565727" y="188575"/>
                </a:cubicBezTo>
              </a:path>
            </a:pathLst>
          </a:custGeom>
          <a:ln w="34925">
            <a:solidFill>
              <a:srgbClr val="0000FF"/>
            </a:solidFill>
            <a:prstDash val="sysDot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787208" y="2852936"/>
            <a:ext cx="457200" cy="1"/>
          </a:xfrm>
          <a:prstGeom prst="straightConnector1">
            <a:avLst/>
          </a:prstGeom>
          <a:ln w="34925">
            <a:solidFill>
              <a:srgbClr val="0000FF"/>
            </a:solidFill>
            <a:prstDash val="sysDot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3" idx="3"/>
          </p:cNvCxnSpPr>
          <p:nvPr/>
        </p:nvCxnSpPr>
        <p:spPr>
          <a:xfrm flipH="1">
            <a:off x="5292080" y="2014174"/>
            <a:ext cx="576064" cy="550730"/>
          </a:xfrm>
          <a:prstGeom prst="straightConnector1">
            <a:avLst/>
          </a:prstGeom>
          <a:ln w="34925" cmpd="sng">
            <a:solidFill>
              <a:srgbClr val="008000"/>
            </a:solidFill>
            <a:prstDash val="sysDash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reeform 78"/>
          <p:cNvSpPr/>
          <p:nvPr/>
        </p:nvSpPr>
        <p:spPr>
          <a:xfrm>
            <a:off x="4953000" y="3429000"/>
            <a:ext cx="750455" cy="300182"/>
          </a:xfrm>
          <a:custGeom>
            <a:avLst/>
            <a:gdLst>
              <a:gd name="connsiteX0" fmla="*/ 0 w 750455"/>
              <a:gd name="connsiteY0" fmla="*/ 0 h 300182"/>
              <a:gd name="connsiteX1" fmla="*/ 357909 w 750455"/>
              <a:gd name="connsiteY1" fmla="*/ 300182 h 300182"/>
              <a:gd name="connsiteX2" fmla="*/ 750455 w 750455"/>
              <a:gd name="connsiteY2" fmla="*/ 0 h 30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455" h="300182">
                <a:moveTo>
                  <a:pt x="0" y="0"/>
                </a:moveTo>
                <a:cubicBezTo>
                  <a:pt x="116416" y="150091"/>
                  <a:pt x="232833" y="300182"/>
                  <a:pt x="357909" y="300182"/>
                </a:cubicBezTo>
                <a:cubicBezTo>
                  <a:pt x="482985" y="300182"/>
                  <a:pt x="750455" y="0"/>
                  <a:pt x="750455" y="0"/>
                </a:cubicBezTo>
              </a:path>
            </a:pathLst>
          </a:custGeom>
          <a:noFill/>
          <a:ln w="34925">
            <a:solidFill>
              <a:srgbClr val="008000"/>
            </a:solidFill>
            <a:prstDash val="sysDash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707904" y="1844824"/>
            <a:ext cx="35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I1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593181" y="1447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I2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300192" y="14754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I3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156176" y="1988840"/>
            <a:ext cx="45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459949" y="2209800"/>
            <a:ext cx="45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O2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562600" y="3472873"/>
            <a:ext cx="45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O3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253607" y="2564904"/>
            <a:ext cx="45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O4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087842" y="3013720"/>
            <a:ext cx="175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f</a:t>
            </a:r>
            <a:r>
              <a:rPr lang="en-US" sz="1400" b="1" dirty="0" err="1" smtClean="0"/>
              <a:t>low_mod</a:t>
            </a:r>
            <a:r>
              <a:rPr lang="en-US" sz="1400" b="1" dirty="0" smtClean="0"/>
              <a:t>/outbound</a:t>
            </a:r>
            <a:endParaRPr lang="en-US" sz="14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782647" y="3166119"/>
            <a:ext cx="457200" cy="1"/>
          </a:xfrm>
          <a:prstGeom prst="straightConnector1">
            <a:avLst/>
          </a:prstGeom>
          <a:ln w="34925">
            <a:solidFill>
              <a:srgbClr val="008000"/>
            </a:solidFill>
            <a:prstDash val="dash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5436096" y="1628800"/>
            <a:ext cx="1152128" cy="216024"/>
          </a:xfrm>
          <a:custGeom>
            <a:avLst/>
            <a:gdLst>
              <a:gd name="connsiteX0" fmla="*/ 0 w 565727"/>
              <a:gd name="connsiteY0" fmla="*/ 211666 h 211666"/>
              <a:gd name="connsiteX1" fmla="*/ 277091 w 565727"/>
              <a:gd name="connsiteY1" fmla="*/ 3848 h 211666"/>
              <a:gd name="connsiteX2" fmla="*/ 565727 w 565727"/>
              <a:gd name="connsiteY2" fmla="*/ 188575 h 2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27" h="211666">
                <a:moveTo>
                  <a:pt x="0" y="211666"/>
                </a:moveTo>
                <a:cubicBezTo>
                  <a:pt x="91401" y="109681"/>
                  <a:pt x="182803" y="7696"/>
                  <a:pt x="277091" y="3848"/>
                </a:cubicBezTo>
                <a:cubicBezTo>
                  <a:pt x="371379" y="0"/>
                  <a:pt x="565727" y="188575"/>
                  <a:pt x="565727" y="188575"/>
                </a:cubicBezTo>
              </a:path>
            </a:pathLst>
          </a:custGeom>
          <a:ln w="34925">
            <a:solidFill>
              <a:srgbClr val="0000FF"/>
            </a:solidFill>
            <a:prstDash val="sysDot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945118" y="2916233"/>
            <a:ext cx="794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Switch 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fabric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>
            <a:off x="2627784" y="1844824"/>
            <a:ext cx="688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CPU </a:t>
            </a:r>
            <a:br>
              <a:rPr lang="en-US" sz="1600" b="1" dirty="0" smtClean="0"/>
            </a:br>
            <a:r>
              <a:rPr lang="en-US" sz="1600" b="1" dirty="0" smtClean="0"/>
              <a:t>board</a:t>
            </a:r>
            <a:endParaRPr lang="en-US" sz="1600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62922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3848" y="2060848"/>
            <a:ext cx="252028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openflow</a:t>
            </a:r>
            <a:r>
              <a:rPr lang="en-US" dirty="0" smtClean="0">
                <a:solidFill>
                  <a:schemeClr val="tx1"/>
                </a:solidFill>
              </a:rPr>
              <a:t>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3848" y="3068960"/>
            <a:ext cx="252028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276872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 plane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3203684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27676" y="3203684"/>
            <a:ext cx="1264060" cy="369332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flow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872" y="3717032"/>
            <a:ext cx="28803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851920" y="3717032"/>
            <a:ext cx="28803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283968" y="3717032"/>
            <a:ext cx="28803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716016" y="3717032"/>
            <a:ext cx="28803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220072" y="3717032"/>
            <a:ext cx="28803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7944" y="371703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pic>
        <p:nvPicPr>
          <p:cNvPr id="15" name="Picture 4" descr="https://encrypted-tbn1.gstatic.com/images?q=tbn:ANd9GcT77P69zyELkOBabFQFTO0dnZL4P5p99t_WA_GzQwDDJuCuzz9X8B-RW-m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3869" y="508756"/>
            <a:ext cx="928352" cy="94084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圆角矩形 15"/>
          <p:cNvSpPr/>
          <p:nvPr/>
        </p:nvSpPr>
        <p:spPr>
          <a:xfrm>
            <a:off x="3836240" y="2708920"/>
            <a:ext cx="1383832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comm. bus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860032" y="1412776"/>
            <a:ext cx="0" cy="1790908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563888" y="3392996"/>
            <a:ext cx="0" cy="8373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860032" y="3571727"/>
            <a:ext cx="0" cy="72136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8" idx="1"/>
          </p:cNvCxnSpPr>
          <p:nvPr/>
        </p:nvCxnSpPr>
        <p:spPr>
          <a:xfrm>
            <a:off x="3563888" y="3388350"/>
            <a:ext cx="26378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139952" y="1412776"/>
            <a:ext cx="0" cy="1773488"/>
          </a:xfrm>
          <a:prstGeom prst="line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547664" y="1772816"/>
            <a:ext cx="4392488" cy="2313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63688" y="4108430"/>
            <a:ext cx="17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1720" y="692696"/>
            <a:ext cx="204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3203848" y="2492896"/>
            <a:ext cx="2520280" cy="216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 err="1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763688" y="1268760"/>
            <a:ext cx="420515" cy="0"/>
          </a:xfrm>
          <a:prstGeom prst="line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3728" y="105273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t_in</a:t>
            </a:r>
            <a:endParaRPr 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63688" y="1574648"/>
            <a:ext cx="420515" cy="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728" y="134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t_out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69385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9849" y="2057400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Connector 97"/>
          <p:cNvCxnSpPr>
            <a:endCxn id="103" idx="1"/>
          </p:cNvCxnSpPr>
          <p:nvPr/>
        </p:nvCxnSpPr>
        <p:spPr>
          <a:xfrm>
            <a:off x="1463824" y="3493729"/>
            <a:ext cx="669776" cy="274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1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9849" y="3352800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9849" y="4419600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>
            <a:stCxn id="103" idx="3"/>
            <a:endCxn id="89" idx="1"/>
          </p:cNvCxnSpPr>
          <p:nvPr/>
        </p:nvCxnSpPr>
        <p:spPr>
          <a:xfrm flipV="1">
            <a:off x="2882900" y="2201069"/>
            <a:ext cx="1246949" cy="1295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3" idx="3"/>
            <a:endCxn id="85" idx="1"/>
          </p:cNvCxnSpPr>
          <p:nvPr/>
        </p:nvCxnSpPr>
        <p:spPr>
          <a:xfrm>
            <a:off x="2882900" y="3496469"/>
            <a:ext cx="1246949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3" idx="3"/>
            <a:endCxn id="46" idx="1"/>
          </p:cNvCxnSpPr>
          <p:nvPr/>
        </p:nvCxnSpPr>
        <p:spPr>
          <a:xfrm>
            <a:off x="2882900" y="3496469"/>
            <a:ext cx="1246949" cy="10668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1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0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Connector 65"/>
          <p:cNvCxnSpPr>
            <a:stCxn id="85" idx="3"/>
            <a:endCxn id="65" idx="1"/>
          </p:cNvCxnSpPr>
          <p:nvPr/>
        </p:nvCxnSpPr>
        <p:spPr>
          <a:xfrm>
            <a:off x="4879149" y="3496469"/>
            <a:ext cx="1140651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9" idx="3"/>
            <a:endCxn id="65" idx="1"/>
          </p:cNvCxnSpPr>
          <p:nvPr/>
        </p:nvCxnSpPr>
        <p:spPr>
          <a:xfrm>
            <a:off x="4879149" y="2201069"/>
            <a:ext cx="1140651" cy="1295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6" idx="3"/>
            <a:endCxn id="65" idx="1"/>
          </p:cNvCxnSpPr>
          <p:nvPr/>
        </p:nvCxnSpPr>
        <p:spPr>
          <a:xfrm flipV="1">
            <a:off x="4879149" y="3496469"/>
            <a:ext cx="1140651" cy="10668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721624" y="3429000"/>
            <a:ext cx="669776" cy="274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09587" y="2297668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100L/1000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886200" y="2971800"/>
            <a:ext cx="123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400H/1000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886200" y="4050268"/>
            <a:ext cx="123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400H/1000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4996" y="5334000"/>
            <a:ext cx="739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NL = “N” low priority rules; NH = “H” high priority rules; capacity = 1000 rules</a:t>
            </a:r>
          </a:p>
          <a:p>
            <a:r>
              <a:rPr lang="en-US" dirty="0" smtClean="0"/>
              <a:t>Ingress and egress tables are empty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28600" y="35036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200" y="3048000"/>
            <a:ext cx="128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H flows</a:t>
            </a:r>
            <a:endParaRPr lang="en-US" dirty="0"/>
          </a:p>
        </p:txBody>
      </p:sp>
      <p:sp>
        <p:nvSpPr>
          <p:cNvPr id="128" name="Freeform 127"/>
          <p:cNvSpPr/>
          <p:nvPr/>
        </p:nvSpPr>
        <p:spPr>
          <a:xfrm>
            <a:off x="1669473" y="1833803"/>
            <a:ext cx="4807527" cy="1370060"/>
          </a:xfrm>
          <a:custGeom>
            <a:avLst/>
            <a:gdLst>
              <a:gd name="connsiteX0" fmla="*/ 0 w 5287818"/>
              <a:gd name="connsiteY0" fmla="*/ 1295015 h 1370060"/>
              <a:gd name="connsiteX1" fmla="*/ 1189182 w 5287818"/>
              <a:gd name="connsiteY1" fmla="*/ 1271924 h 1370060"/>
              <a:gd name="connsiteX2" fmla="*/ 1743364 w 5287818"/>
              <a:gd name="connsiteY2" fmla="*/ 937106 h 1370060"/>
              <a:gd name="connsiteX3" fmla="*/ 2493818 w 5287818"/>
              <a:gd name="connsiteY3" fmla="*/ 175106 h 1370060"/>
              <a:gd name="connsiteX4" fmla="*/ 3036455 w 5287818"/>
              <a:gd name="connsiteY4" fmla="*/ 13470 h 1370060"/>
              <a:gd name="connsiteX5" fmla="*/ 3567546 w 5287818"/>
              <a:gd name="connsiteY5" fmla="*/ 94288 h 1370060"/>
              <a:gd name="connsiteX6" fmla="*/ 3948546 w 5287818"/>
              <a:gd name="connsiteY6" fmla="*/ 567652 h 1370060"/>
              <a:gd name="connsiteX7" fmla="*/ 4375727 w 5287818"/>
              <a:gd name="connsiteY7" fmla="*/ 1041015 h 1370060"/>
              <a:gd name="connsiteX8" fmla="*/ 4606636 w 5287818"/>
              <a:gd name="connsiteY8" fmla="*/ 1318106 h 1370060"/>
              <a:gd name="connsiteX9" fmla="*/ 5033818 w 5287818"/>
              <a:gd name="connsiteY9" fmla="*/ 1352742 h 1370060"/>
              <a:gd name="connsiteX10" fmla="*/ 5287818 w 5287818"/>
              <a:gd name="connsiteY10" fmla="*/ 1352742 h 137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7818" h="1370060">
                <a:moveTo>
                  <a:pt x="0" y="1295015"/>
                </a:moveTo>
                <a:cubicBezTo>
                  <a:pt x="449311" y="1313295"/>
                  <a:pt x="898622" y="1331575"/>
                  <a:pt x="1189182" y="1271924"/>
                </a:cubicBezTo>
                <a:cubicBezTo>
                  <a:pt x="1479742" y="1212273"/>
                  <a:pt x="1525925" y="1119909"/>
                  <a:pt x="1743364" y="937106"/>
                </a:cubicBezTo>
                <a:cubicBezTo>
                  <a:pt x="1960803" y="754303"/>
                  <a:pt x="2278303" y="329045"/>
                  <a:pt x="2493818" y="175106"/>
                </a:cubicBezTo>
                <a:cubicBezTo>
                  <a:pt x="2709333" y="21167"/>
                  <a:pt x="2857500" y="26940"/>
                  <a:pt x="3036455" y="13470"/>
                </a:cubicBezTo>
                <a:cubicBezTo>
                  <a:pt x="3215410" y="0"/>
                  <a:pt x="3415531" y="1924"/>
                  <a:pt x="3567546" y="94288"/>
                </a:cubicBezTo>
                <a:cubicBezTo>
                  <a:pt x="3719561" y="186652"/>
                  <a:pt x="3813849" y="409864"/>
                  <a:pt x="3948546" y="567652"/>
                </a:cubicBezTo>
                <a:cubicBezTo>
                  <a:pt x="4083243" y="725440"/>
                  <a:pt x="4266045" y="915939"/>
                  <a:pt x="4375727" y="1041015"/>
                </a:cubicBezTo>
                <a:cubicBezTo>
                  <a:pt x="4485409" y="1166091"/>
                  <a:pt x="4496954" y="1266152"/>
                  <a:pt x="4606636" y="1318106"/>
                </a:cubicBezTo>
                <a:cubicBezTo>
                  <a:pt x="4716318" y="1370060"/>
                  <a:pt x="4920288" y="1346969"/>
                  <a:pt x="5033818" y="1352742"/>
                </a:cubicBezTo>
                <a:cubicBezTo>
                  <a:pt x="5147348" y="1358515"/>
                  <a:pt x="5287818" y="1352742"/>
                  <a:pt x="5287818" y="1352742"/>
                </a:cubicBezTo>
              </a:path>
            </a:pathLst>
          </a:custGeom>
          <a:ln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962400" y="1371600"/>
            <a:ext cx="108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flows</a:t>
            </a:r>
            <a:endParaRPr lang="en-US" dirty="0"/>
          </a:p>
        </p:txBody>
      </p:sp>
      <p:sp>
        <p:nvSpPr>
          <p:cNvPr id="131" name="Freeform 130"/>
          <p:cNvSpPr/>
          <p:nvPr/>
        </p:nvSpPr>
        <p:spPr>
          <a:xfrm>
            <a:off x="1752600" y="3810000"/>
            <a:ext cx="4724400" cy="1143000"/>
          </a:xfrm>
          <a:custGeom>
            <a:avLst/>
            <a:gdLst>
              <a:gd name="connsiteX0" fmla="*/ 0 w 5230091"/>
              <a:gd name="connsiteY0" fmla="*/ 80819 h 1143000"/>
              <a:gd name="connsiteX1" fmla="*/ 785091 w 5230091"/>
              <a:gd name="connsiteY1" fmla="*/ 92364 h 1143000"/>
              <a:gd name="connsiteX2" fmla="*/ 1304636 w 5230091"/>
              <a:gd name="connsiteY2" fmla="*/ 80819 h 1143000"/>
              <a:gd name="connsiteX3" fmla="*/ 1662545 w 5230091"/>
              <a:gd name="connsiteY3" fmla="*/ 346364 h 1143000"/>
              <a:gd name="connsiteX4" fmla="*/ 2078182 w 5230091"/>
              <a:gd name="connsiteY4" fmla="*/ 762000 h 1143000"/>
              <a:gd name="connsiteX5" fmla="*/ 2366818 w 5230091"/>
              <a:gd name="connsiteY5" fmla="*/ 1073728 h 1143000"/>
              <a:gd name="connsiteX6" fmla="*/ 2528455 w 5230091"/>
              <a:gd name="connsiteY6" fmla="*/ 1096819 h 1143000"/>
              <a:gd name="connsiteX7" fmla="*/ 3405909 w 5230091"/>
              <a:gd name="connsiteY7" fmla="*/ 1073728 h 1143000"/>
              <a:gd name="connsiteX8" fmla="*/ 3717636 w 5230091"/>
              <a:gd name="connsiteY8" fmla="*/ 1062182 h 1143000"/>
              <a:gd name="connsiteX9" fmla="*/ 4271818 w 5230091"/>
              <a:gd name="connsiteY9" fmla="*/ 588819 h 1143000"/>
              <a:gd name="connsiteX10" fmla="*/ 4675909 w 5230091"/>
              <a:gd name="connsiteY10" fmla="*/ 92364 h 1143000"/>
              <a:gd name="connsiteX11" fmla="*/ 4929909 w 5230091"/>
              <a:gd name="connsiteY11" fmla="*/ 34637 h 1143000"/>
              <a:gd name="connsiteX12" fmla="*/ 5230091 w 5230091"/>
              <a:gd name="connsiteY12" fmla="*/ 23091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30091" h="1143000">
                <a:moveTo>
                  <a:pt x="0" y="80819"/>
                </a:moveTo>
                <a:lnTo>
                  <a:pt x="785091" y="92364"/>
                </a:lnTo>
                <a:cubicBezTo>
                  <a:pt x="1002530" y="92364"/>
                  <a:pt x="1158394" y="38486"/>
                  <a:pt x="1304636" y="80819"/>
                </a:cubicBezTo>
                <a:cubicBezTo>
                  <a:pt x="1450878" y="123152"/>
                  <a:pt x="1533621" y="232834"/>
                  <a:pt x="1662545" y="346364"/>
                </a:cubicBezTo>
                <a:cubicBezTo>
                  <a:pt x="1791469" y="459894"/>
                  <a:pt x="1960803" y="640773"/>
                  <a:pt x="2078182" y="762000"/>
                </a:cubicBezTo>
                <a:cubicBezTo>
                  <a:pt x="2195561" y="883227"/>
                  <a:pt x="2291773" y="1017925"/>
                  <a:pt x="2366818" y="1073728"/>
                </a:cubicBezTo>
                <a:cubicBezTo>
                  <a:pt x="2441864" y="1129531"/>
                  <a:pt x="2355273" y="1096819"/>
                  <a:pt x="2528455" y="1096819"/>
                </a:cubicBezTo>
                <a:cubicBezTo>
                  <a:pt x="2701637" y="1096819"/>
                  <a:pt x="3405909" y="1073728"/>
                  <a:pt x="3405909" y="1073728"/>
                </a:cubicBezTo>
                <a:cubicBezTo>
                  <a:pt x="3604106" y="1067955"/>
                  <a:pt x="3573318" y="1143000"/>
                  <a:pt x="3717636" y="1062182"/>
                </a:cubicBezTo>
                <a:cubicBezTo>
                  <a:pt x="3861954" y="981364"/>
                  <a:pt x="4112106" y="750455"/>
                  <a:pt x="4271818" y="588819"/>
                </a:cubicBezTo>
                <a:cubicBezTo>
                  <a:pt x="4431530" y="427183"/>
                  <a:pt x="4566227" y="184728"/>
                  <a:pt x="4675909" y="92364"/>
                </a:cubicBezTo>
                <a:cubicBezTo>
                  <a:pt x="4785591" y="0"/>
                  <a:pt x="4837545" y="46182"/>
                  <a:pt x="4929909" y="34637"/>
                </a:cubicBezTo>
                <a:cubicBezTo>
                  <a:pt x="5022273" y="23092"/>
                  <a:pt x="5230091" y="23091"/>
                  <a:pt x="5230091" y="23091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752600" y="3733800"/>
            <a:ext cx="4724400" cy="1588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038600" y="3657600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flows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038600" y="4888468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 </a:t>
            </a:r>
            <a:r>
              <a:rPr lang="en-US" dirty="0" smtClean="0"/>
              <a:t>flows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52600" y="2754868"/>
            <a:ext cx="99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3886200"/>
            <a:ext cx="107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489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98</Words>
  <Application>Microsoft Office PowerPoint</Application>
  <PresentationFormat>On-screen Show (4:3)</PresentationFormat>
  <Paragraphs>52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主题</vt:lpstr>
      <vt:lpstr>Openflow switch digram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Openflow switch digram</dc:title>
  <dc:creator>John</dc:creator>
  <cp:lastModifiedBy>Aaron Gember</cp:lastModifiedBy>
  <cp:revision>27</cp:revision>
  <dcterms:created xsi:type="dcterms:W3CDTF">2014-01-28T14:01:08Z</dcterms:created>
  <dcterms:modified xsi:type="dcterms:W3CDTF">2014-05-01T04:35:35Z</dcterms:modified>
</cp:coreProperties>
</file>