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2" r:id="rId5"/>
    <p:sldId id="26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51A9-947E-4CD1-AA3E-3A114B8660D8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ECCE-08D8-462C-A089-AC68680F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219200"/>
            <a:ext cx="762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2286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8" idx="1"/>
          </p:cNvCxnSpPr>
          <p:nvPr/>
        </p:nvCxnSpPr>
        <p:spPr>
          <a:xfrm>
            <a:off x="1219200" y="647700"/>
            <a:ext cx="1143000" cy="110168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8600" y="304800"/>
            <a:ext cx="990600" cy="685800"/>
          </a:xfrm>
          <a:prstGeom prst="roundRect">
            <a:avLst/>
          </a:prstGeom>
          <a:ln w="762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DNS</a:t>
            </a:r>
            <a:br>
              <a:rPr lang="en-US" b="1" dirty="0" smtClean="0"/>
            </a:br>
            <a:r>
              <a:rPr lang="en-US" b="1" dirty="0" smtClean="0"/>
              <a:t>Server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143000"/>
          <a:ext cx="2209800" cy="28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2286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sub.abc.com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72.44.32.1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desktop-and-monit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447800"/>
            <a:ext cx="876191" cy="603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47800" y="83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9000" y="1295400"/>
            <a:ext cx="609600" cy="6858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29000" y="304800"/>
            <a:ext cx="609600" cy="6858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743200" y="647700"/>
            <a:ext cx="685800" cy="72390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5" idx="1"/>
          </p:cNvCxnSpPr>
          <p:nvPr/>
        </p:nvCxnSpPr>
        <p:spPr>
          <a:xfrm>
            <a:off x="2743200" y="647700"/>
            <a:ext cx="685800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33400"/>
            <a:ext cx="228600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304800"/>
            <a:ext cx="609600" cy="685800"/>
          </a:xfrm>
          <a:prstGeom prst="roundRect">
            <a:avLst/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8" idx="0"/>
            <a:endCxn id="12" idx="2"/>
          </p:cNvCxnSpPr>
          <p:nvPr/>
        </p:nvCxnSpPr>
        <p:spPr>
          <a:xfrm flipH="1" flipV="1">
            <a:off x="2438400" y="990600"/>
            <a:ext cx="361896" cy="4572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81275" y="11715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914400"/>
            <a:ext cx="228600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876800" y="1905000"/>
            <a:ext cx="762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152400"/>
            <a:ext cx="36576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066800" y="1676400"/>
            <a:ext cx="2895600" cy="6096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62000" y="990600"/>
            <a:ext cx="990600" cy="685800"/>
          </a:xfrm>
          <a:prstGeom prst="roundRect">
            <a:avLst/>
          </a:prstGeom>
          <a:ln w="762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DNS</a:t>
            </a:r>
            <a:br>
              <a:rPr lang="en-US" b="1" dirty="0" smtClean="0"/>
            </a:br>
            <a:r>
              <a:rPr lang="en-US" b="1" dirty="0" smtClean="0"/>
              <a:t>Server</a:t>
            </a:r>
            <a:endParaRPr lang="en-US" b="1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52400" y="2057400"/>
          <a:ext cx="3505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761999"/>
                <a:gridCol w="137160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sub.abc.com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CNAME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abc.elb.aws.com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abc.elb.aws.com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72.44.42.1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>
            <a:stCxn id="69" idx="0"/>
          </p:cNvCxnSpPr>
          <p:nvPr/>
        </p:nvCxnSpPr>
        <p:spPr>
          <a:xfrm flipH="1" flipV="1">
            <a:off x="2971800" y="1676400"/>
            <a:ext cx="1352496" cy="4572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desktop-and-monit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133600"/>
            <a:ext cx="876191" cy="60317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1676400" y="1752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3733800" y="1828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72" name="Straight Arrow Connector 71"/>
          <p:cNvCxnSpPr>
            <a:stCxn id="66" idx="3"/>
            <a:endCxn id="73" idx="1"/>
          </p:cNvCxnSpPr>
          <p:nvPr/>
        </p:nvCxnSpPr>
        <p:spPr>
          <a:xfrm>
            <a:off x="2971800" y="1333500"/>
            <a:ext cx="685800" cy="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657600" y="990600"/>
            <a:ext cx="609600" cy="685800"/>
          </a:xfrm>
          <a:prstGeom prst="roundRect">
            <a:avLst/>
          </a:prstGeom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4953000" y="1981200"/>
            <a:ext cx="609600" cy="6858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3124200" y="1219200"/>
            <a:ext cx="381000" cy="228600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3b</a:t>
            </a:r>
            <a:endParaRPr lang="en-US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953000" y="990600"/>
            <a:ext cx="609600" cy="6858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cxnSp>
        <p:nvCxnSpPr>
          <p:cNvPr id="86" name="Straight Arrow Connector 85"/>
          <p:cNvCxnSpPr>
            <a:stCxn id="73" idx="3"/>
          </p:cNvCxnSpPr>
          <p:nvPr/>
        </p:nvCxnSpPr>
        <p:spPr>
          <a:xfrm>
            <a:off x="4267200" y="1333500"/>
            <a:ext cx="685800" cy="72390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419600" y="1600200"/>
            <a:ext cx="381000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4b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657600" y="228600"/>
            <a:ext cx="609600" cy="685800"/>
          </a:xfrm>
          <a:prstGeom prst="roundRect">
            <a:avLst/>
          </a:prstGeom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VM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66" idx="3"/>
          </p:cNvCxnSpPr>
          <p:nvPr/>
        </p:nvCxnSpPr>
        <p:spPr>
          <a:xfrm flipV="1">
            <a:off x="2971800" y="762000"/>
            <a:ext cx="685800" cy="5715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914400"/>
            <a:ext cx="381000" cy="228600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3a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25" idx="3"/>
          </p:cNvCxnSpPr>
          <p:nvPr/>
        </p:nvCxnSpPr>
        <p:spPr>
          <a:xfrm>
            <a:off x="4267200" y="571500"/>
            <a:ext cx="685800" cy="57150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19600" y="762000"/>
            <a:ext cx="381000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4a</a:t>
            </a:r>
            <a:endParaRPr lang="en-US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57400" y="990600"/>
            <a:ext cx="914400" cy="685800"/>
          </a:xfrm>
          <a:prstGeom prst="roundRect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LB</a:t>
            </a:r>
            <a:br>
              <a:rPr lang="en-US" b="1" dirty="0" smtClean="0"/>
            </a:br>
            <a:r>
              <a:rPr lang="en-US" b="1" dirty="0" smtClean="0"/>
              <a:t>Proxy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981200" y="304800"/>
            <a:ext cx="35814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5" idx="2"/>
            <a:endCxn id="69" idx="1"/>
          </p:cNvCxnSpPr>
          <p:nvPr/>
        </p:nvCxnSpPr>
        <p:spPr>
          <a:xfrm>
            <a:off x="1104900" y="1828800"/>
            <a:ext cx="3543300" cy="68258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9600" y="1143000"/>
            <a:ext cx="990600" cy="685800"/>
          </a:xfrm>
          <a:prstGeom prst="roundRect">
            <a:avLst/>
          </a:prstGeom>
          <a:ln w="762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DNS</a:t>
            </a:r>
            <a:br>
              <a:rPr lang="en-US" b="1" dirty="0" smtClean="0"/>
            </a:br>
            <a:r>
              <a:rPr lang="en-US" b="1" dirty="0" smtClean="0"/>
              <a:t>Server</a:t>
            </a:r>
            <a:endParaRPr lang="en-US" b="1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81000" y="2133600"/>
          <a:ext cx="381000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762000"/>
                <a:gridCol w="1524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sub.abc.com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CNAME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abc.beanstalk.com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abc.beanstalk.com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CNAME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abc.elb.aws.com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abc.elb.aws.com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72.44.52.1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9" name="Picture 68" descr="desktop-and-monit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209800"/>
            <a:ext cx="876191" cy="60317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1676400" y="1828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72" name="Straight Arrow Connector 71"/>
          <p:cNvCxnSpPr>
            <a:stCxn id="66" idx="3"/>
            <a:endCxn id="73" idx="1"/>
          </p:cNvCxnSpPr>
          <p:nvPr/>
        </p:nvCxnSpPr>
        <p:spPr>
          <a:xfrm>
            <a:off x="2971800" y="1485900"/>
            <a:ext cx="685800" cy="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657600" y="1143000"/>
            <a:ext cx="838200" cy="685800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PaaS</a:t>
            </a:r>
            <a:endParaRPr lang="en-US" b="1" dirty="0" smtClean="0"/>
          </a:p>
          <a:p>
            <a:pPr algn="ctr"/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381000"/>
            <a:ext cx="838200" cy="685800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PaaS</a:t>
            </a:r>
            <a:endParaRPr lang="en-US" b="1" dirty="0" smtClean="0"/>
          </a:p>
          <a:p>
            <a:pPr algn="ctr"/>
            <a:r>
              <a:rPr lang="en-US" b="1" dirty="0" smtClean="0"/>
              <a:t>Node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66" idx="3"/>
          </p:cNvCxnSpPr>
          <p:nvPr/>
        </p:nvCxnSpPr>
        <p:spPr>
          <a:xfrm flipV="1">
            <a:off x="2971800" y="914400"/>
            <a:ext cx="685800" cy="5715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124200" y="1066800"/>
            <a:ext cx="384048" cy="228600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127248" y="1371600"/>
            <a:ext cx="384048" cy="228600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3b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14" idx="3"/>
            <a:endCxn id="28" idx="1"/>
          </p:cNvCxnSpPr>
          <p:nvPr/>
        </p:nvCxnSpPr>
        <p:spPr>
          <a:xfrm>
            <a:off x="4495800" y="723900"/>
            <a:ext cx="723642" cy="583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9442" y="545068"/>
            <a:ext cx="188834" cy="369332"/>
          </a:xfrm>
          <a:prstGeom prst="rect">
            <a:avLst/>
          </a:prstGeom>
          <a:noFill/>
        </p:spPr>
        <p:txBody>
          <a:bodyPr wrap="none" lIns="45720" tIns="0" rIns="0" bIns="0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32" name="Oval 31"/>
          <p:cNvSpPr/>
          <p:nvPr/>
        </p:nvSpPr>
        <p:spPr>
          <a:xfrm>
            <a:off x="4645152" y="609600"/>
            <a:ext cx="384048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4a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73" idx="3"/>
            <a:endCxn id="34" idx="1"/>
          </p:cNvCxnSpPr>
          <p:nvPr/>
        </p:nvCxnSpPr>
        <p:spPr>
          <a:xfrm>
            <a:off x="4495800" y="1485900"/>
            <a:ext cx="723642" cy="583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9442" y="1307068"/>
            <a:ext cx="188834" cy="369332"/>
          </a:xfrm>
          <a:prstGeom prst="rect">
            <a:avLst/>
          </a:prstGeom>
          <a:noFill/>
        </p:spPr>
        <p:txBody>
          <a:bodyPr wrap="none" lIns="45720" tIns="0" rIns="0" bIns="0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4645152" y="1401580"/>
            <a:ext cx="384048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4a</a:t>
            </a:r>
            <a:endParaRPr lang="en-US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57400" y="1143000"/>
            <a:ext cx="914400" cy="685800"/>
          </a:xfrm>
          <a:prstGeom prst="roundRect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LB</a:t>
            </a:r>
            <a:br>
              <a:rPr lang="en-US" b="1" dirty="0" smtClean="0"/>
            </a:br>
            <a:r>
              <a:rPr lang="en-US" b="1" dirty="0" smtClean="0"/>
              <a:t>Proxy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3048000" y="1676400"/>
            <a:ext cx="1752600" cy="5334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343400" y="1981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657600" y="1066800"/>
            <a:ext cx="1752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5" idx="2"/>
            <a:endCxn id="69" idx="1"/>
          </p:cNvCxnSpPr>
          <p:nvPr/>
        </p:nvCxnSpPr>
        <p:spPr>
          <a:xfrm>
            <a:off x="1181100" y="1828800"/>
            <a:ext cx="3467100" cy="68258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85800" y="1143000"/>
            <a:ext cx="990600" cy="685800"/>
          </a:xfrm>
          <a:prstGeom prst="roundRect">
            <a:avLst/>
          </a:prstGeom>
          <a:ln w="762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DNS</a:t>
            </a:r>
            <a:br>
              <a:rPr lang="en-US" b="1" dirty="0" smtClean="0"/>
            </a:br>
            <a:r>
              <a:rPr lang="en-US" b="1" dirty="0" smtClean="0"/>
              <a:t>Server</a:t>
            </a:r>
            <a:endParaRPr lang="en-US" b="1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609600" y="2133600"/>
          <a:ext cx="37338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762000"/>
                <a:gridCol w="1524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sub.abc.com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CNAME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 proxy.heroku.com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proxy.heroku.com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72.44.62.1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>
            <a:stCxn id="69" idx="0"/>
          </p:cNvCxnSpPr>
          <p:nvPr/>
        </p:nvCxnSpPr>
        <p:spPr>
          <a:xfrm flipH="1" flipV="1">
            <a:off x="4572000" y="1828800"/>
            <a:ext cx="514296" cy="3810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desktop-and-monit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209800"/>
            <a:ext cx="876191" cy="60317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1676400" y="1828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4800600" y="1981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3" name="Straight Arrow Connector 32"/>
          <p:cNvCxnSpPr>
            <a:stCxn id="66" idx="3"/>
            <a:endCxn id="34" idx="1"/>
          </p:cNvCxnSpPr>
          <p:nvPr/>
        </p:nvCxnSpPr>
        <p:spPr>
          <a:xfrm>
            <a:off x="4563676" y="1485900"/>
            <a:ext cx="533400" cy="583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7076" y="1307068"/>
            <a:ext cx="188834" cy="369332"/>
          </a:xfrm>
          <a:prstGeom prst="rect">
            <a:avLst/>
          </a:prstGeom>
          <a:noFill/>
        </p:spPr>
        <p:txBody>
          <a:bodyPr wrap="none" lIns="45720" tIns="0" rIns="0" bIns="0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4713028" y="1401580"/>
            <a:ext cx="228600" cy="228600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3733800" y="1143000"/>
            <a:ext cx="829876" cy="685800"/>
          </a:xfrm>
          <a:prstGeom prst="roundRect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Node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124200" y="990600"/>
            <a:ext cx="990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00400" y="1066800"/>
            <a:ext cx="838200" cy="685800"/>
          </a:xfrm>
          <a:prstGeom prst="roundRect">
            <a:avLst/>
          </a:prstGeom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CDN</a:t>
            </a:r>
            <a:br>
              <a:rPr lang="en-US" b="1" dirty="0" smtClean="0"/>
            </a:br>
            <a:r>
              <a:rPr lang="en-US" b="1" dirty="0" smtClean="0"/>
              <a:t>Node</a:t>
            </a:r>
            <a:endParaRPr lang="en-US" b="1" dirty="0"/>
          </a:p>
        </p:txBody>
      </p:sp>
      <p:pic>
        <p:nvPicPr>
          <p:cNvPr id="56" name="Picture 55" descr="desktop-and-monit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876191" cy="603175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1066800" y="1447800"/>
            <a:ext cx="609600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0" idx="3"/>
            <a:endCxn id="56" idx="0"/>
          </p:cNvCxnSpPr>
          <p:nvPr/>
        </p:nvCxnSpPr>
        <p:spPr>
          <a:xfrm>
            <a:off x="1295400" y="495300"/>
            <a:ext cx="819096" cy="72390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00200" y="7620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1371600" y="381000"/>
          <a:ext cx="2819400" cy="28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28600"/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abc.cloudfront.com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A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0" dirty="0" smtClean="0"/>
                        <a:t>54.239.128.1</a:t>
                      </a:r>
                      <a:endParaRPr lang="en-US" sz="1300" i="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4" name="Straight Arrow Connector 103"/>
          <p:cNvCxnSpPr/>
          <p:nvPr/>
        </p:nvCxnSpPr>
        <p:spPr>
          <a:xfrm>
            <a:off x="2590800" y="1447800"/>
            <a:ext cx="609600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219200" y="1371600"/>
            <a:ext cx="228600" cy="2286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2667000" y="137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pic>
        <p:nvPicPr>
          <p:cNvPr id="1026" name="Picture 2" descr="C:\Users\agember\AppData\Local\Microsoft\Windows\Temporary Internet Files\Content.IE5\2LFDD3P3\MC90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762000" cy="762000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228600" y="152400"/>
            <a:ext cx="1066800" cy="685800"/>
          </a:xfrm>
          <a:prstGeom prst="roundRect">
            <a:avLst/>
          </a:prstGeom>
          <a:ln w="762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DNS</a:t>
            </a:r>
            <a:br>
              <a:rPr lang="en-US" b="1" dirty="0" smtClean="0"/>
            </a:br>
            <a:r>
              <a:rPr lang="en-US" b="1" dirty="0" smtClean="0"/>
              <a:t>Server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Gember</dc:creator>
  <cp:lastModifiedBy>Aaron Gember</cp:lastModifiedBy>
  <cp:revision>92</cp:revision>
  <dcterms:created xsi:type="dcterms:W3CDTF">2013-05-06T15:09:12Z</dcterms:created>
  <dcterms:modified xsi:type="dcterms:W3CDTF">2013-05-08T16:11:41Z</dcterms:modified>
</cp:coreProperties>
</file>