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100" d="100"/>
          <a:sy n="100" d="100"/>
        </p:scale>
        <p:origin x="1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E721-9BAE-4E98-B441-5983A5067E5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0ACD-34C0-4923-92C2-E08010C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7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E721-9BAE-4E98-B441-5983A5067E5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0ACD-34C0-4923-92C2-E08010C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2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E721-9BAE-4E98-B441-5983A5067E5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0ACD-34C0-4923-92C2-E08010C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E721-9BAE-4E98-B441-5983A5067E5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0ACD-34C0-4923-92C2-E08010C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0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E721-9BAE-4E98-B441-5983A5067E5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0ACD-34C0-4923-92C2-E08010C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9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E721-9BAE-4E98-B441-5983A5067E5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0ACD-34C0-4923-92C2-E08010C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1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E721-9BAE-4E98-B441-5983A5067E5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0ACD-34C0-4923-92C2-E08010C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E721-9BAE-4E98-B441-5983A5067E5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0ACD-34C0-4923-92C2-E08010C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5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E721-9BAE-4E98-B441-5983A5067E5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0ACD-34C0-4923-92C2-E08010C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4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E721-9BAE-4E98-B441-5983A5067E5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0ACD-34C0-4923-92C2-E08010C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5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E721-9BAE-4E98-B441-5983A5067E5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0ACD-34C0-4923-92C2-E08010C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5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6E721-9BAE-4E98-B441-5983A5067E5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60ACD-34C0-4923-92C2-E08010C8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7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760" y="601102"/>
            <a:ext cx="4762500" cy="569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0500" y="1912620"/>
            <a:ext cx="3048000" cy="268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59568" y="2106929"/>
            <a:ext cx="178931" cy="230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08860" y="2331720"/>
            <a:ext cx="57912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08860" y="2811780"/>
            <a:ext cx="57912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08860" y="3977640"/>
            <a:ext cx="57912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26315" y="3322320"/>
            <a:ext cx="461665" cy="4267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8630" y="2236470"/>
            <a:ext cx="693420" cy="3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8630" y="2716530"/>
            <a:ext cx="693420" cy="3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8630" y="3882390"/>
            <a:ext cx="693420" cy="3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6395" y="3322320"/>
            <a:ext cx="461665" cy="4267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8968740" y="621030"/>
            <a:ext cx="1775460" cy="1024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0800000">
            <a:off x="8968740" y="908684"/>
            <a:ext cx="198120" cy="49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806940" y="975359"/>
            <a:ext cx="693420" cy="3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0800000">
            <a:off x="8968740" y="1819275"/>
            <a:ext cx="1775460" cy="1024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10800000">
            <a:off x="8968740" y="2106929"/>
            <a:ext cx="198120" cy="49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806940" y="2173604"/>
            <a:ext cx="693420" cy="3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rot="10800000">
            <a:off x="8968740" y="4240528"/>
            <a:ext cx="1775460" cy="1024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10800000">
            <a:off x="8968740" y="4528182"/>
            <a:ext cx="198120" cy="49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806940" y="4594857"/>
            <a:ext cx="693420" cy="3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576107" y="3242308"/>
            <a:ext cx="461665" cy="4097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cxnSp>
        <p:nvCxnSpPr>
          <p:cNvPr id="35" name="Curved Connector 34"/>
          <p:cNvCxnSpPr>
            <a:stCxn id="11" idx="3"/>
            <a:endCxn id="25" idx="1"/>
          </p:cNvCxnSpPr>
          <p:nvPr/>
        </p:nvCxnSpPr>
        <p:spPr>
          <a:xfrm flipV="1">
            <a:off x="1162050" y="1154429"/>
            <a:ext cx="8644890" cy="12611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3" idx="3"/>
            <a:endCxn id="31" idx="1"/>
          </p:cNvCxnSpPr>
          <p:nvPr/>
        </p:nvCxnSpPr>
        <p:spPr>
          <a:xfrm flipV="1">
            <a:off x="1162050" y="2352674"/>
            <a:ext cx="8644890" cy="5429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4" idx="3"/>
            <a:endCxn id="34" idx="1"/>
          </p:cNvCxnSpPr>
          <p:nvPr/>
        </p:nvCxnSpPr>
        <p:spPr>
          <a:xfrm>
            <a:off x="1162050" y="4061460"/>
            <a:ext cx="8644890" cy="7124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1061" y="1493816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 VMs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128482" y="185023"/>
            <a:ext cx="145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 VMs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329557" y="2878574"/>
            <a:ext cx="55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227600" y="2236470"/>
            <a:ext cx="741640" cy="200405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317929" y="415084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HTB</a:t>
            </a:r>
            <a:endParaRPr lang="en-US" dirty="0"/>
          </a:p>
        </p:txBody>
      </p:sp>
      <p:sp>
        <p:nvSpPr>
          <p:cNvPr id="55" name="Left Brace 54"/>
          <p:cNvSpPr/>
          <p:nvPr/>
        </p:nvSpPr>
        <p:spPr>
          <a:xfrm>
            <a:off x="1824335" y="2296536"/>
            <a:ext cx="367665" cy="1924943"/>
          </a:xfrm>
          <a:prstGeom prst="leftBrace">
            <a:avLst>
              <a:gd name="adj1" fmla="val 5600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7174903" y="404090"/>
            <a:ext cx="461665" cy="12162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No. of flows</a:t>
            </a:r>
            <a:endParaRPr lang="en-US" dirty="0"/>
          </a:p>
        </p:txBody>
      </p:sp>
      <p:cxnSp>
        <p:nvCxnSpPr>
          <p:cNvPr id="61" name="Curved Connector 60"/>
          <p:cNvCxnSpPr/>
          <p:nvPr/>
        </p:nvCxnSpPr>
        <p:spPr>
          <a:xfrm flipV="1">
            <a:off x="1162050" y="1238248"/>
            <a:ext cx="8644890" cy="1261111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flipV="1">
            <a:off x="1162050" y="1063108"/>
            <a:ext cx="8644890" cy="126111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flipV="1">
            <a:off x="1162050" y="2436494"/>
            <a:ext cx="8644890" cy="542926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 flipV="1">
            <a:off x="1162050" y="2268853"/>
            <a:ext cx="8644890" cy="54292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>
            <a:off x="1162050" y="3969947"/>
            <a:ext cx="8644890" cy="71246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>
            <a:off x="1169015" y="4139788"/>
            <a:ext cx="8644890" cy="712467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0800000">
            <a:off x="1423500" y="2781929"/>
            <a:ext cx="461665" cy="953146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otal </a:t>
            </a:r>
            <a:r>
              <a:rPr lang="en-US" dirty="0"/>
              <a:t>r</a:t>
            </a:r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319760" y="515534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NIC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6" idx="2"/>
          </p:cNvCxnSpPr>
          <p:nvPr/>
        </p:nvCxnSpPr>
        <p:spPr>
          <a:xfrm flipH="1" flipV="1">
            <a:off x="3149034" y="4410075"/>
            <a:ext cx="413316" cy="7600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9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7300" y="2090420"/>
            <a:ext cx="3048000" cy="268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26368" y="2284729"/>
            <a:ext cx="178931" cy="230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75660" y="2509520"/>
            <a:ext cx="57912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75660" y="2989580"/>
            <a:ext cx="57912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75660" y="4155440"/>
            <a:ext cx="57912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93115" y="3500120"/>
            <a:ext cx="461665" cy="4267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35430" y="2414270"/>
            <a:ext cx="693420" cy="3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VM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535430" y="2894330"/>
            <a:ext cx="693420" cy="3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VM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535430" y="4060190"/>
            <a:ext cx="693420" cy="3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VM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753195" y="3500120"/>
            <a:ext cx="461665" cy="4267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8028940" y="989330"/>
            <a:ext cx="1775460" cy="1024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0800000">
            <a:off x="8028940" y="1276984"/>
            <a:ext cx="198120" cy="49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67140" y="1343659"/>
            <a:ext cx="693420" cy="3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VM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 rot="10800000">
            <a:off x="8028940" y="2187575"/>
            <a:ext cx="1775460" cy="1024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10800000">
            <a:off x="8028940" y="2475229"/>
            <a:ext cx="198120" cy="49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867140" y="2541904"/>
            <a:ext cx="693420" cy="3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VM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 rot="10800000">
            <a:off x="8028940" y="4608828"/>
            <a:ext cx="1775460" cy="1024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10800000">
            <a:off x="8028940" y="4896482"/>
            <a:ext cx="198120" cy="49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867140" y="4963157"/>
            <a:ext cx="693420" cy="3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VM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636307" y="3610608"/>
            <a:ext cx="461665" cy="4097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57300" y="1515169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Sender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8188682" y="502523"/>
            <a:ext cx="1560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Receivers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3307457" y="3056374"/>
            <a:ext cx="765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rate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3294400" y="2414270"/>
            <a:ext cx="741640" cy="200405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321229" y="4328643"/>
            <a:ext cx="77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HTB</a:t>
            </a:r>
            <a:endParaRPr lang="en-US" sz="2800" dirty="0"/>
          </a:p>
        </p:txBody>
      </p:sp>
      <p:sp>
        <p:nvSpPr>
          <p:cNvPr id="55" name="Left Brace 54"/>
          <p:cNvSpPr/>
          <p:nvPr/>
        </p:nvSpPr>
        <p:spPr>
          <a:xfrm>
            <a:off x="2891135" y="2474336"/>
            <a:ext cx="367665" cy="1924943"/>
          </a:xfrm>
          <a:prstGeom prst="leftBrace">
            <a:avLst>
              <a:gd name="adj1" fmla="val 5600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 rot="10800000">
            <a:off x="2413356" y="2721202"/>
            <a:ext cx="615553" cy="1430200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otal </a:t>
            </a:r>
            <a:r>
              <a:rPr lang="en-US" sz="2800" dirty="0"/>
              <a:t>r</a:t>
            </a:r>
            <a:r>
              <a:rPr lang="en-US" sz="2800" dirty="0" smtClean="0"/>
              <a:t>ate</a:t>
            </a:r>
            <a:endParaRPr lang="en-US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4386560" y="5333141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NIC</a:t>
            </a:r>
            <a:endParaRPr lang="en-US" sz="2800" dirty="0"/>
          </a:p>
        </p:txBody>
      </p:sp>
      <p:cxnSp>
        <p:nvCxnSpPr>
          <p:cNvPr id="68" name="Straight Arrow Connector 67"/>
          <p:cNvCxnSpPr>
            <a:endCxn id="6" idx="2"/>
          </p:cNvCxnSpPr>
          <p:nvPr/>
        </p:nvCxnSpPr>
        <p:spPr>
          <a:xfrm flipH="1" flipV="1">
            <a:off x="4215834" y="4587875"/>
            <a:ext cx="413316" cy="7600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2400" y="2966718"/>
            <a:ext cx="1572811" cy="93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/>
          <p:cNvCxnSpPr>
            <a:stCxn id="6" idx="3"/>
            <a:endCxn id="35" idx="1"/>
          </p:cNvCxnSpPr>
          <p:nvPr/>
        </p:nvCxnSpPr>
        <p:spPr>
          <a:xfrm flipV="1">
            <a:off x="4305299" y="3434245"/>
            <a:ext cx="927101" cy="20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5" idx="3"/>
            <a:endCxn id="18" idx="3"/>
          </p:cNvCxnSpPr>
          <p:nvPr/>
        </p:nvCxnSpPr>
        <p:spPr>
          <a:xfrm flipV="1">
            <a:off x="6805211" y="1522729"/>
            <a:ext cx="1223729" cy="19115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5" idx="3"/>
            <a:endCxn id="29" idx="3"/>
          </p:cNvCxnSpPr>
          <p:nvPr/>
        </p:nvCxnSpPr>
        <p:spPr>
          <a:xfrm flipV="1">
            <a:off x="6805211" y="2700020"/>
            <a:ext cx="1223729" cy="73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3"/>
          </p:cNvCxnSpPr>
          <p:nvPr/>
        </p:nvCxnSpPr>
        <p:spPr>
          <a:xfrm>
            <a:off x="6805211" y="3434245"/>
            <a:ext cx="1226855" cy="17241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8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Wenfei</dc:creator>
  <cp:lastModifiedBy>Keqiang He</cp:lastModifiedBy>
  <cp:revision>11</cp:revision>
  <dcterms:created xsi:type="dcterms:W3CDTF">2017-04-07T22:56:57Z</dcterms:created>
  <dcterms:modified xsi:type="dcterms:W3CDTF">2017-04-13T19:33:50Z</dcterms:modified>
</cp:coreProperties>
</file>