
<file path=[Content_Types].xml><?xml version="1.0" encoding="utf-8"?>
<Types xmlns="http://schemas.openxmlformats.org/package/2006/content-types">
  <Default Extension="png" ContentType="image/png"/>
  <Default Extension="wdp" ContentType="image/vnd.ms-photo"/>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9" r:id="rId3"/>
    <p:sldId id="263" r:id="rId4"/>
    <p:sldId id="274" r:id="rId5"/>
    <p:sldId id="273" r:id="rId6"/>
    <p:sldId id="275" r:id="rId7"/>
    <p:sldId id="265" r:id="rId8"/>
    <p:sldId id="266" r:id="rId9"/>
    <p:sldId id="267" r:id="rId10"/>
    <p:sldId id="268" r:id="rId11"/>
    <p:sldId id="269" r:id="rId12"/>
    <p:sldId id="270" r:id="rId13"/>
    <p:sldId id="271" r:id="rId14"/>
    <p:sldId id="272" r:id="rId15"/>
    <p:sldId id="262" r:id="rId16"/>
  </p:sldIdLst>
  <p:sldSz cx="9144000" cy="5143500" type="screen16x9"/>
  <p:notesSz cx="6858000" cy="9144000"/>
  <p:custDataLst>
    <p:tags r:id="rId21"/>
  </p:custDataLst>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guide id="3" pos="158" userDrawn="1">
          <p15:clr>
            <a:srgbClr val="A4A3A4"/>
          </p15:clr>
        </p15:guide>
        <p15:guide id="4" pos="560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7021"/>
    <a:srgbClr val="FB8C2F"/>
    <a:srgbClr val="0533F9"/>
    <a:srgbClr val="254EFB"/>
    <a:srgbClr val="042AC7"/>
    <a:srgbClr val="155193"/>
    <a:srgbClr val="FD5D00"/>
    <a:srgbClr val="B05408"/>
    <a:srgbClr val="5B8C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762" autoAdjust="0"/>
  </p:normalViewPr>
  <p:slideViewPr>
    <p:cSldViewPr>
      <p:cViewPr varScale="1">
        <p:scale>
          <a:sx n="95" d="100"/>
          <a:sy n="95" d="100"/>
        </p:scale>
        <p:origin x="-666" y="-102"/>
      </p:cViewPr>
      <p:guideLst>
        <p:guide orient="horz" pos="1620"/>
        <p:guide pos="2880"/>
        <p:guide pos="158"/>
        <p:guide pos="5602"/>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A34593-EBF6-4C3A-B008-26F586B5A38E}" type="datetimeFigureOut">
              <a:rPr lang="ko-KR" altLang="en-US" smtClean="0"/>
            </a:fld>
            <a:endParaRPr lang="ko-KR" altLang="en-US"/>
          </a:p>
        </p:txBody>
      </p:sp>
      <p:sp>
        <p:nvSpPr>
          <p:cNvPr id="4" name="슬라이드 이미지 개체 틀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ko-KR" altLang="en-US" smtClean="0"/>
              <a:t>마스터 텍스트 스타일을 편집합니다</a:t>
            </a:r>
            <a:endParaRPr lang="ko-KR" altLang="en-US" smtClean="0"/>
          </a:p>
          <a:p>
            <a:pPr lvl="1"/>
            <a:r>
              <a:rPr lang="ko-KR" altLang="en-US" smtClean="0"/>
              <a:t>둘째 수준</a:t>
            </a:r>
            <a:endParaRPr lang="ko-KR" altLang="en-US" smtClean="0"/>
          </a:p>
          <a:p>
            <a:pPr lvl="2"/>
            <a:r>
              <a:rPr lang="ko-KR" altLang="en-US" smtClean="0"/>
              <a:t>셋째 수준</a:t>
            </a:r>
            <a:endParaRPr lang="ko-KR" altLang="en-US" smtClean="0"/>
          </a:p>
          <a:p>
            <a:pPr lvl="3"/>
            <a:r>
              <a:rPr lang="ko-KR" altLang="en-US" smtClean="0"/>
              <a:t>넷째 수준</a:t>
            </a:r>
            <a:endParaRPr lang="ko-KR" altLang="en-US" smtClean="0"/>
          </a:p>
          <a:p>
            <a:pPr lvl="4"/>
            <a:r>
              <a:rPr lang="ko-KR" altLang="en-US" smtClean="0"/>
              <a:t>다섯째 수준</a:t>
            </a:r>
            <a:endParaRPr lang="ko-KR" altLang="en-US"/>
          </a:p>
        </p:txBody>
      </p:sp>
      <p:sp>
        <p:nvSpPr>
          <p:cNvPr id="6" name="바닥글 개체 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AC6D57-C42E-49B8-A8A9-219B6302ADFC}" type="slidenum">
              <a:rPr lang="ko-KR" altLang="en-US" smtClean="0"/>
            </a:fld>
            <a:endParaRPr lang="ko-KR" altLang="en-US"/>
          </a:p>
        </p:txBody>
      </p:sp>
    </p:spTree>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3" Type="http://schemas.microsoft.com/office/2007/relationships/hdphoto" Target="../media/image2.wdp"/><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microsoft.com/office/2007/relationships/hdphoto" Target="../media/image13.wdp"/><Relationship Id="rId8" Type="http://schemas.openxmlformats.org/officeDocument/2006/relationships/image" Target="../media/image12.png"/><Relationship Id="rId7" Type="http://schemas.openxmlformats.org/officeDocument/2006/relationships/image" Target="../media/image11.png"/><Relationship Id="rId6" Type="http://schemas.microsoft.com/office/2007/relationships/hdphoto" Target="../media/image10.wdp"/><Relationship Id="rId5" Type="http://schemas.openxmlformats.org/officeDocument/2006/relationships/image" Target="../media/image9.png"/><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image" Target="../media/image3.png"/><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8" Type="http://schemas.microsoft.com/office/2007/relationships/hdphoto" Target="../media/image8.wdp"/><Relationship Id="rId7" Type="http://schemas.openxmlformats.org/officeDocument/2006/relationships/image" Target="../media/image7.png"/><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png"/><Relationship Id="rId3" Type="http://schemas.microsoft.com/office/2007/relationships/hdphoto" Target="../media/image13.wdp"/><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microsoft.com/office/2007/relationships/hdphoto" Target="../media/image13.wdp"/><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20.png"/><Relationship Id="rId7" Type="http://schemas.openxmlformats.org/officeDocument/2006/relationships/image" Target="../media/image3.png"/><Relationship Id="rId6" Type="http://schemas.microsoft.com/office/2007/relationships/hdphoto" Target="../media/image8.wdp"/><Relationship Id="rId5" Type="http://schemas.openxmlformats.org/officeDocument/2006/relationships/image" Target="../media/image7.png"/><Relationship Id="rId4" Type="http://schemas.openxmlformats.org/officeDocument/2006/relationships/image" Target="../media/image6.png"/><Relationship Id="rId3" Type="http://schemas.microsoft.com/office/2007/relationships/hdphoto" Target="../media/image19.wdp"/><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및 내용">
    <p:spTree>
      <p:nvGrpSpPr>
        <p:cNvPr id="1" name=""/>
        <p:cNvGrpSpPr/>
        <p:nvPr/>
      </p:nvGrpSpPr>
      <p:grpSpPr>
        <a:xfrm>
          <a:off x="0" y="0"/>
          <a:ext cx="0" cy="0"/>
          <a:chOff x="0" y="0"/>
          <a:chExt cx="0" cy="0"/>
        </a:xfrm>
      </p:grpSpPr>
      <p:pic>
        <p:nvPicPr>
          <p:cNvPr id="10" name="그림 9"/>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5769277" y="1600171"/>
            <a:ext cx="2845912" cy="3146482"/>
          </a:xfrm>
          <a:prstGeom prst="rect">
            <a:avLst/>
          </a:prstGeom>
        </p:spPr>
      </p:pic>
      <p:sp>
        <p:nvSpPr>
          <p:cNvPr id="2" name="텍스트 개체 틀 2"/>
          <p:cNvSpPr>
            <a:spLocks noGrp="1"/>
          </p:cNvSpPr>
          <p:nvPr>
            <p:ph type="body" sz="quarter" idx="13" hasCustomPrompt="1"/>
          </p:nvPr>
        </p:nvSpPr>
        <p:spPr>
          <a:xfrm>
            <a:off x="867843" y="1334242"/>
            <a:ext cx="5936406" cy="1707876"/>
          </a:xfrm>
          <a:prstGeom prst="rect">
            <a:avLst/>
          </a:prstGeom>
        </p:spPr>
        <p:txBody>
          <a:bodyPr lIns="0" tIns="0" rIns="0" bIns="0"/>
          <a:lstStyle>
            <a:lvl1pPr marL="0" indent="0">
              <a:buNone/>
              <a:defRPr sz="5400" b="1" baseline="0">
                <a:ln>
                  <a:solidFill>
                    <a:schemeClr val="bg1"/>
                  </a:solidFill>
                </a:ln>
                <a:blipFill>
                  <a:blip r:embed="rId4"/>
                  <a:stretch>
                    <a:fillRect/>
                  </a:stretch>
                </a:blipFill>
                <a:latin typeface="Tahoma" panose="020B0604030504040204" pitchFamily="34" charset="0"/>
                <a:cs typeface="Tahoma" panose="020B0604030504040204" pitchFamily="34" charset="0"/>
              </a:defRPr>
            </a:lvl1pPr>
          </a:lstStyle>
          <a:p>
            <a:pPr lvl="0"/>
            <a:r>
              <a:rPr lang="en-US" altLang="ko-KR" smtClean="0"/>
              <a:t>Presentation title </a:t>
            </a:r>
            <a:endParaRPr lang="ko-KR" altLang="en-US"/>
          </a:p>
        </p:txBody>
      </p:sp>
      <p:sp>
        <p:nvSpPr>
          <p:cNvPr id="3" name="텍스트 개체 틀 2"/>
          <p:cNvSpPr>
            <a:spLocks noGrp="1"/>
          </p:cNvSpPr>
          <p:nvPr>
            <p:ph type="body" sz="quarter" idx="14" hasCustomPrompt="1"/>
          </p:nvPr>
        </p:nvSpPr>
        <p:spPr>
          <a:xfrm>
            <a:off x="867843" y="3071367"/>
            <a:ext cx="5936406" cy="508495"/>
          </a:xfrm>
          <a:prstGeom prst="rect">
            <a:avLst/>
          </a:prstGeom>
        </p:spPr>
        <p:txBody>
          <a:bodyPr lIns="0" tIns="0" rIns="0" bIns="0"/>
          <a:lstStyle>
            <a:lvl1pPr marL="0" indent="0">
              <a:buNone/>
              <a:defRPr sz="2400" b="1" baseline="0">
                <a:ln>
                  <a:noFill/>
                </a:ln>
                <a:solidFill>
                  <a:schemeClr val="bg1"/>
                </a:solidFill>
                <a:latin typeface="Tahoma" panose="020B0604030504040204" pitchFamily="34" charset="0"/>
                <a:cs typeface="Tahoma" panose="020B0604030504040204" pitchFamily="34" charset="0"/>
              </a:defRPr>
            </a:lvl1pPr>
          </a:lstStyle>
          <a:p>
            <a:pPr lvl="0"/>
            <a:r>
              <a:rPr lang="en-US" altLang="ko-KR" smtClean="0"/>
              <a:t>Presentation sub title </a:t>
            </a:r>
            <a:endParaRPr lang="ko-KR" altLang="en-US"/>
          </a:p>
        </p:txBody>
      </p:sp>
      <p:sp>
        <p:nvSpPr>
          <p:cNvPr id="4" name="Freeform 5"/>
          <p:cNvSpPr/>
          <p:nvPr userDrawn="1"/>
        </p:nvSpPr>
        <p:spPr bwMode="auto">
          <a:xfrm>
            <a:off x="2611204" y="1588"/>
            <a:ext cx="5892549" cy="5136942"/>
          </a:xfrm>
          <a:custGeom>
            <a:avLst/>
            <a:gdLst>
              <a:gd name="T0" fmla="*/ 303 w 4952"/>
              <a:gd name="T1" fmla="*/ 4134 h 4317"/>
              <a:gd name="T2" fmla="*/ 850 w 4952"/>
              <a:gd name="T3" fmla="*/ 3856 h 4317"/>
              <a:gd name="T4" fmla="*/ 1386 w 4952"/>
              <a:gd name="T5" fmla="*/ 3648 h 4317"/>
              <a:gd name="T6" fmla="*/ 1746 w 4952"/>
              <a:gd name="T7" fmla="*/ 3554 h 4317"/>
              <a:gd name="T8" fmla="*/ 2102 w 4952"/>
              <a:gd name="T9" fmla="*/ 3509 h 4317"/>
              <a:gd name="T10" fmla="*/ 2441 w 4952"/>
              <a:gd name="T11" fmla="*/ 3530 h 4317"/>
              <a:gd name="T12" fmla="*/ 2527 w 4952"/>
              <a:gd name="T13" fmla="*/ 3568 h 4317"/>
              <a:gd name="T14" fmla="*/ 2558 w 4952"/>
              <a:gd name="T15" fmla="*/ 3623 h 4317"/>
              <a:gd name="T16" fmla="*/ 2492 w 4952"/>
              <a:gd name="T17" fmla="*/ 3708 h 4317"/>
              <a:gd name="T18" fmla="*/ 2325 w 4952"/>
              <a:gd name="T19" fmla="*/ 3799 h 4317"/>
              <a:gd name="T20" fmla="*/ 2047 w 4952"/>
              <a:gd name="T21" fmla="*/ 3874 h 4317"/>
              <a:gd name="T22" fmla="*/ 1871 w 4952"/>
              <a:gd name="T23" fmla="*/ 3875 h 4317"/>
              <a:gd name="T24" fmla="*/ 1812 w 4952"/>
              <a:gd name="T25" fmla="*/ 3843 h 4317"/>
              <a:gd name="T26" fmla="*/ 1787 w 4952"/>
              <a:gd name="T27" fmla="*/ 3779 h 4317"/>
              <a:gd name="T28" fmla="*/ 1796 w 4952"/>
              <a:gd name="T29" fmla="*/ 3713 h 4317"/>
              <a:gd name="T30" fmla="*/ 1864 w 4952"/>
              <a:gd name="T31" fmla="*/ 3614 h 4317"/>
              <a:gd name="T32" fmla="*/ 2024 w 4952"/>
              <a:gd name="T33" fmla="*/ 3496 h 4317"/>
              <a:gd name="T34" fmla="*/ 2324 w 4952"/>
              <a:gd name="T35" fmla="*/ 3393 h 4317"/>
              <a:gd name="T36" fmla="*/ 2723 w 4952"/>
              <a:gd name="T37" fmla="*/ 3349 h 4317"/>
              <a:gd name="T38" fmla="*/ 3346 w 4952"/>
              <a:gd name="T39" fmla="*/ 3342 h 4317"/>
              <a:gd name="T40" fmla="*/ 3937 w 4952"/>
              <a:gd name="T41" fmla="*/ 3282 h 4317"/>
              <a:gd name="T42" fmla="*/ 4295 w 4952"/>
              <a:gd name="T43" fmla="*/ 3201 h 4317"/>
              <a:gd name="T44" fmla="*/ 4521 w 4952"/>
              <a:gd name="T45" fmla="*/ 3108 h 4317"/>
              <a:gd name="T46" fmla="*/ 4677 w 4952"/>
              <a:gd name="T47" fmla="*/ 2983 h 4317"/>
              <a:gd name="T48" fmla="*/ 4753 w 4952"/>
              <a:gd name="T49" fmla="*/ 2857 h 4317"/>
              <a:gd name="T50" fmla="*/ 4825 w 4952"/>
              <a:gd name="T51" fmla="*/ 2650 h 4317"/>
              <a:gd name="T52" fmla="*/ 4840 w 4952"/>
              <a:gd name="T53" fmla="*/ 2357 h 4317"/>
              <a:gd name="T54" fmla="*/ 4804 w 4952"/>
              <a:gd name="T55" fmla="*/ 2185 h 4317"/>
              <a:gd name="T56" fmla="*/ 4728 w 4952"/>
              <a:gd name="T57" fmla="*/ 1999 h 4317"/>
              <a:gd name="T58" fmla="*/ 4631 w 4952"/>
              <a:gd name="T59" fmla="*/ 1847 h 4317"/>
              <a:gd name="T60" fmla="*/ 4457 w 4952"/>
              <a:gd name="T61" fmla="*/ 1568 h 4317"/>
              <a:gd name="T62" fmla="*/ 4342 w 4952"/>
              <a:gd name="T63" fmla="*/ 1284 h 4317"/>
              <a:gd name="T64" fmla="*/ 4307 w 4952"/>
              <a:gd name="T65" fmla="*/ 1086 h 4317"/>
              <a:gd name="T66" fmla="*/ 4325 w 4952"/>
              <a:gd name="T67" fmla="*/ 891 h 4317"/>
              <a:gd name="T68" fmla="*/ 4411 w 4952"/>
              <a:gd name="T69" fmla="*/ 707 h 4317"/>
              <a:gd name="T70" fmla="*/ 4586 w 4952"/>
              <a:gd name="T71" fmla="*/ 549 h 4317"/>
              <a:gd name="T72" fmla="*/ 4716 w 4952"/>
              <a:gd name="T73" fmla="*/ 492 h 4317"/>
              <a:gd name="T74" fmla="*/ 4827 w 4952"/>
              <a:gd name="T75" fmla="*/ 488 h 4317"/>
              <a:gd name="T76" fmla="*/ 4916 w 4952"/>
              <a:gd name="T77" fmla="*/ 552 h 4317"/>
              <a:gd name="T78" fmla="*/ 4951 w 4952"/>
              <a:gd name="T79" fmla="*/ 689 h 4317"/>
              <a:gd name="T80" fmla="*/ 4938 w 4952"/>
              <a:gd name="T81" fmla="*/ 840 h 4317"/>
              <a:gd name="T82" fmla="*/ 4887 w 4952"/>
              <a:gd name="T83" fmla="*/ 962 h 4317"/>
              <a:gd name="T84" fmla="*/ 4806 w 4952"/>
              <a:gd name="T85" fmla="*/ 1064 h 4317"/>
              <a:gd name="T86" fmla="*/ 4699 w 4952"/>
              <a:gd name="T87" fmla="*/ 1144 h 4317"/>
              <a:gd name="T88" fmla="*/ 4494 w 4952"/>
              <a:gd name="T89" fmla="*/ 1218 h 4317"/>
              <a:gd name="T90" fmla="*/ 4289 w 4952"/>
              <a:gd name="T91" fmla="*/ 1228 h 4317"/>
              <a:gd name="T92" fmla="*/ 4146 w 4952"/>
              <a:gd name="T93" fmla="*/ 1196 h 4317"/>
              <a:gd name="T94" fmla="*/ 4010 w 4952"/>
              <a:gd name="T95" fmla="*/ 1133 h 4317"/>
              <a:gd name="T96" fmla="*/ 3716 w 4952"/>
              <a:gd name="T97" fmla="*/ 897 h 4317"/>
              <a:gd name="T98" fmla="*/ 3338 w 4952"/>
              <a:gd name="T99" fmla="*/ 617 h 4317"/>
              <a:gd name="T100" fmla="*/ 3016 w 4952"/>
              <a:gd name="T101" fmla="*/ 448 h 4317"/>
              <a:gd name="T102" fmla="*/ 2725 w 4952"/>
              <a:gd name="T103" fmla="*/ 370 h 4317"/>
              <a:gd name="T104" fmla="*/ 2551 w 4952"/>
              <a:gd name="T105" fmla="*/ 365 h 4317"/>
              <a:gd name="T106" fmla="*/ 2336 w 4952"/>
              <a:gd name="T107" fmla="*/ 375 h 4317"/>
              <a:gd name="T108" fmla="*/ 2101 w 4952"/>
              <a:gd name="T109" fmla="*/ 342 h 4317"/>
              <a:gd name="T110" fmla="*/ 1896 w 4952"/>
              <a:gd name="T111" fmla="*/ 253 h 4317"/>
              <a:gd name="T112" fmla="*/ 1794 w 4952"/>
              <a:gd name="T113" fmla="*/ 164 h 4317"/>
              <a:gd name="T114" fmla="*/ 1719 w 4952"/>
              <a:gd name="T115" fmla="*/ 42 h 4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952" h="4317">
                <a:moveTo>
                  <a:pt x="0" y="4317"/>
                </a:moveTo>
                <a:lnTo>
                  <a:pt x="0" y="4317"/>
                </a:lnTo>
                <a:lnTo>
                  <a:pt x="17" y="4307"/>
                </a:lnTo>
                <a:lnTo>
                  <a:pt x="65" y="4276"/>
                </a:lnTo>
                <a:lnTo>
                  <a:pt x="141" y="4229"/>
                </a:lnTo>
                <a:lnTo>
                  <a:pt x="243" y="4169"/>
                </a:lnTo>
                <a:lnTo>
                  <a:pt x="303" y="4134"/>
                </a:lnTo>
                <a:lnTo>
                  <a:pt x="367" y="4098"/>
                </a:lnTo>
                <a:lnTo>
                  <a:pt x="438" y="4060"/>
                </a:lnTo>
                <a:lnTo>
                  <a:pt x="512" y="4020"/>
                </a:lnTo>
                <a:lnTo>
                  <a:pt x="591" y="3980"/>
                </a:lnTo>
                <a:lnTo>
                  <a:pt x="674" y="3939"/>
                </a:lnTo>
                <a:lnTo>
                  <a:pt x="760" y="3897"/>
                </a:lnTo>
                <a:lnTo>
                  <a:pt x="850" y="3856"/>
                </a:lnTo>
                <a:lnTo>
                  <a:pt x="943" y="3815"/>
                </a:lnTo>
                <a:lnTo>
                  <a:pt x="1038" y="3775"/>
                </a:lnTo>
                <a:lnTo>
                  <a:pt x="1135" y="3736"/>
                </a:lnTo>
                <a:lnTo>
                  <a:pt x="1234" y="3700"/>
                </a:lnTo>
                <a:lnTo>
                  <a:pt x="1285" y="3682"/>
                </a:lnTo>
                <a:lnTo>
                  <a:pt x="1335" y="3664"/>
                </a:lnTo>
                <a:lnTo>
                  <a:pt x="1386" y="3648"/>
                </a:lnTo>
                <a:lnTo>
                  <a:pt x="1437" y="3632"/>
                </a:lnTo>
                <a:lnTo>
                  <a:pt x="1488" y="3617"/>
                </a:lnTo>
                <a:lnTo>
                  <a:pt x="1539" y="3603"/>
                </a:lnTo>
                <a:lnTo>
                  <a:pt x="1590" y="3590"/>
                </a:lnTo>
                <a:lnTo>
                  <a:pt x="1643" y="3577"/>
                </a:lnTo>
                <a:lnTo>
                  <a:pt x="1694" y="3565"/>
                </a:lnTo>
                <a:lnTo>
                  <a:pt x="1746" y="3554"/>
                </a:lnTo>
                <a:lnTo>
                  <a:pt x="1797" y="3544"/>
                </a:lnTo>
                <a:lnTo>
                  <a:pt x="1849" y="3535"/>
                </a:lnTo>
                <a:lnTo>
                  <a:pt x="1900" y="3528"/>
                </a:lnTo>
                <a:lnTo>
                  <a:pt x="1951" y="3521"/>
                </a:lnTo>
                <a:lnTo>
                  <a:pt x="2002" y="3516"/>
                </a:lnTo>
                <a:lnTo>
                  <a:pt x="2052" y="3512"/>
                </a:lnTo>
                <a:lnTo>
                  <a:pt x="2102" y="3509"/>
                </a:lnTo>
                <a:lnTo>
                  <a:pt x="2152" y="3508"/>
                </a:lnTo>
                <a:lnTo>
                  <a:pt x="2202" y="3508"/>
                </a:lnTo>
                <a:lnTo>
                  <a:pt x="2250" y="3509"/>
                </a:lnTo>
                <a:lnTo>
                  <a:pt x="2298" y="3512"/>
                </a:lnTo>
                <a:lnTo>
                  <a:pt x="2347" y="3516"/>
                </a:lnTo>
                <a:lnTo>
                  <a:pt x="2394" y="3522"/>
                </a:lnTo>
                <a:lnTo>
                  <a:pt x="2441" y="3530"/>
                </a:lnTo>
                <a:lnTo>
                  <a:pt x="2441" y="3530"/>
                </a:lnTo>
                <a:lnTo>
                  <a:pt x="2454" y="3533"/>
                </a:lnTo>
                <a:lnTo>
                  <a:pt x="2467" y="3538"/>
                </a:lnTo>
                <a:lnTo>
                  <a:pt x="2484" y="3544"/>
                </a:lnTo>
                <a:lnTo>
                  <a:pt x="2501" y="3552"/>
                </a:lnTo>
                <a:lnTo>
                  <a:pt x="2519" y="3562"/>
                </a:lnTo>
                <a:lnTo>
                  <a:pt x="2527" y="3568"/>
                </a:lnTo>
                <a:lnTo>
                  <a:pt x="2534" y="3574"/>
                </a:lnTo>
                <a:lnTo>
                  <a:pt x="2542" y="3581"/>
                </a:lnTo>
                <a:lnTo>
                  <a:pt x="2548" y="3588"/>
                </a:lnTo>
                <a:lnTo>
                  <a:pt x="2553" y="3596"/>
                </a:lnTo>
                <a:lnTo>
                  <a:pt x="2556" y="3605"/>
                </a:lnTo>
                <a:lnTo>
                  <a:pt x="2558" y="3614"/>
                </a:lnTo>
                <a:lnTo>
                  <a:pt x="2558" y="3623"/>
                </a:lnTo>
                <a:lnTo>
                  <a:pt x="2556" y="3634"/>
                </a:lnTo>
                <a:lnTo>
                  <a:pt x="2552" y="3644"/>
                </a:lnTo>
                <a:lnTo>
                  <a:pt x="2545" y="3656"/>
                </a:lnTo>
                <a:lnTo>
                  <a:pt x="2537" y="3668"/>
                </a:lnTo>
                <a:lnTo>
                  <a:pt x="2524" y="3681"/>
                </a:lnTo>
                <a:lnTo>
                  <a:pt x="2510" y="3695"/>
                </a:lnTo>
                <a:lnTo>
                  <a:pt x="2492" y="3708"/>
                </a:lnTo>
                <a:lnTo>
                  <a:pt x="2472" y="3723"/>
                </a:lnTo>
                <a:lnTo>
                  <a:pt x="2448" y="3738"/>
                </a:lnTo>
                <a:lnTo>
                  <a:pt x="2420" y="3754"/>
                </a:lnTo>
                <a:lnTo>
                  <a:pt x="2387" y="3771"/>
                </a:lnTo>
                <a:lnTo>
                  <a:pt x="2352" y="3788"/>
                </a:lnTo>
                <a:lnTo>
                  <a:pt x="2352" y="3788"/>
                </a:lnTo>
                <a:lnTo>
                  <a:pt x="2325" y="3799"/>
                </a:lnTo>
                <a:lnTo>
                  <a:pt x="2294" y="3810"/>
                </a:lnTo>
                <a:lnTo>
                  <a:pt x="2255" y="3823"/>
                </a:lnTo>
                <a:lnTo>
                  <a:pt x="2209" y="3837"/>
                </a:lnTo>
                <a:lnTo>
                  <a:pt x="2157" y="3851"/>
                </a:lnTo>
                <a:lnTo>
                  <a:pt x="2103" y="3864"/>
                </a:lnTo>
                <a:lnTo>
                  <a:pt x="2076" y="3870"/>
                </a:lnTo>
                <a:lnTo>
                  <a:pt x="2047" y="3874"/>
                </a:lnTo>
                <a:lnTo>
                  <a:pt x="2020" y="3878"/>
                </a:lnTo>
                <a:lnTo>
                  <a:pt x="1993" y="3881"/>
                </a:lnTo>
                <a:lnTo>
                  <a:pt x="1966" y="3883"/>
                </a:lnTo>
                <a:lnTo>
                  <a:pt x="1940" y="3883"/>
                </a:lnTo>
                <a:lnTo>
                  <a:pt x="1916" y="3882"/>
                </a:lnTo>
                <a:lnTo>
                  <a:pt x="1893" y="3879"/>
                </a:lnTo>
                <a:lnTo>
                  <a:pt x="1871" y="3875"/>
                </a:lnTo>
                <a:lnTo>
                  <a:pt x="1861" y="3872"/>
                </a:lnTo>
                <a:lnTo>
                  <a:pt x="1852" y="3868"/>
                </a:lnTo>
                <a:lnTo>
                  <a:pt x="1843" y="3864"/>
                </a:lnTo>
                <a:lnTo>
                  <a:pt x="1835" y="3860"/>
                </a:lnTo>
                <a:lnTo>
                  <a:pt x="1826" y="3855"/>
                </a:lnTo>
                <a:lnTo>
                  <a:pt x="1819" y="3849"/>
                </a:lnTo>
                <a:lnTo>
                  <a:pt x="1812" y="3843"/>
                </a:lnTo>
                <a:lnTo>
                  <a:pt x="1806" y="3836"/>
                </a:lnTo>
                <a:lnTo>
                  <a:pt x="1801" y="3828"/>
                </a:lnTo>
                <a:lnTo>
                  <a:pt x="1797" y="3820"/>
                </a:lnTo>
                <a:lnTo>
                  <a:pt x="1793" y="3811"/>
                </a:lnTo>
                <a:lnTo>
                  <a:pt x="1790" y="3802"/>
                </a:lnTo>
                <a:lnTo>
                  <a:pt x="1788" y="3790"/>
                </a:lnTo>
                <a:lnTo>
                  <a:pt x="1787" y="3779"/>
                </a:lnTo>
                <a:lnTo>
                  <a:pt x="1786" y="3768"/>
                </a:lnTo>
                <a:lnTo>
                  <a:pt x="1787" y="3755"/>
                </a:lnTo>
                <a:lnTo>
                  <a:pt x="1788" y="3742"/>
                </a:lnTo>
                <a:lnTo>
                  <a:pt x="1791" y="3728"/>
                </a:lnTo>
                <a:lnTo>
                  <a:pt x="1791" y="3728"/>
                </a:lnTo>
                <a:lnTo>
                  <a:pt x="1792" y="3724"/>
                </a:lnTo>
                <a:lnTo>
                  <a:pt x="1796" y="3713"/>
                </a:lnTo>
                <a:lnTo>
                  <a:pt x="1805" y="3695"/>
                </a:lnTo>
                <a:lnTo>
                  <a:pt x="1811" y="3685"/>
                </a:lnTo>
                <a:lnTo>
                  <a:pt x="1818" y="3672"/>
                </a:lnTo>
                <a:lnTo>
                  <a:pt x="1827" y="3659"/>
                </a:lnTo>
                <a:lnTo>
                  <a:pt x="1838" y="3645"/>
                </a:lnTo>
                <a:lnTo>
                  <a:pt x="1850" y="3630"/>
                </a:lnTo>
                <a:lnTo>
                  <a:pt x="1864" y="3614"/>
                </a:lnTo>
                <a:lnTo>
                  <a:pt x="1880" y="3598"/>
                </a:lnTo>
                <a:lnTo>
                  <a:pt x="1898" y="3582"/>
                </a:lnTo>
                <a:lnTo>
                  <a:pt x="1918" y="3565"/>
                </a:lnTo>
                <a:lnTo>
                  <a:pt x="1941" y="3547"/>
                </a:lnTo>
                <a:lnTo>
                  <a:pt x="1966" y="3530"/>
                </a:lnTo>
                <a:lnTo>
                  <a:pt x="1994" y="3513"/>
                </a:lnTo>
                <a:lnTo>
                  <a:pt x="2024" y="3496"/>
                </a:lnTo>
                <a:lnTo>
                  <a:pt x="2057" y="3480"/>
                </a:lnTo>
                <a:lnTo>
                  <a:pt x="2094" y="3463"/>
                </a:lnTo>
                <a:lnTo>
                  <a:pt x="2133" y="3448"/>
                </a:lnTo>
                <a:lnTo>
                  <a:pt x="2175" y="3432"/>
                </a:lnTo>
                <a:lnTo>
                  <a:pt x="2222" y="3418"/>
                </a:lnTo>
                <a:lnTo>
                  <a:pt x="2271" y="3405"/>
                </a:lnTo>
                <a:lnTo>
                  <a:pt x="2324" y="3393"/>
                </a:lnTo>
                <a:lnTo>
                  <a:pt x="2380" y="3382"/>
                </a:lnTo>
                <a:lnTo>
                  <a:pt x="2441" y="3372"/>
                </a:lnTo>
                <a:lnTo>
                  <a:pt x="2505" y="3364"/>
                </a:lnTo>
                <a:lnTo>
                  <a:pt x="2574" y="3357"/>
                </a:lnTo>
                <a:lnTo>
                  <a:pt x="2646" y="3352"/>
                </a:lnTo>
                <a:lnTo>
                  <a:pt x="2723" y="3349"/>
                </a:lnTo>
                <a:lnTo>
                  <a:pt x="2723" y="3349"/>
                </a:lnTo>
                <a:lnTo>
                  <a:pt x="2796" y="3351"/>
                </a:lnTo>
                <a:lnTo>
                  <a:pt x="2879" y="3352"/>
                </a:lnTo>
                <a:lnTo>
                  <a:pt x="2988" y="3352"/>
                </a:lnTo>
                <a:lnTo>
                  <a:pt x="3119" y="3350"/>
                </a:lnTo>
                <a:lnTo>
                  <a:pt x="3192" y="3348"/>
                </a:lnTo>
                <a:lnTo>
                  <a:pt x="3268" y="3346"/>
                </a:lnTo>
                <a:lnTo>
                  <a:pt x="3346" y="3342"/>
                </a:lnTo>
                <a:lnTo>
                  <a:pt x="3427" y="3338"/>
                </a:lnTo>
                <a:lnTo>
                  <a:pt x="3511" y="3332"/>
                </a:lnTo>
                <a:lnTo>
                  <a:pt x="3595" y="3324"/>
                </a:lnTo>
                <a:lnTo>
                  <a:pt x="3681" y="3316"/>
                </a:lnTo>
                <a:lnTo>
                  <a:pt x="3767" y="3306"/>
                </a:lnTo>
                <a:lnTo>
                  <a:pt x="3853" y="3295"/>
                </a:lnTo>
                <a:lnTo>
                  <a:pt x="3937" y="3282"/>
                </a:lnTo>
                <a:lnTo>
                  <a:pt x="4021" y="3268"/>
                </a:lnTo>
                <a:lnTo>
                  <a:pt x="4103" y="3252"/>
                </a:lnTo>
                <a:lnTo>
                  <a:pt x="4143" y="3243"/>
                </a:lnTo>
                <a:lnTo>
                  <a:pt x="4182" y="3233"/>
                </a:lnTo>
                <a:lnTo>
                  <a:pt x="4221" y="3223"/>
                </a:lnTo>
                <a:lnTo>
                  <a:pt x="4258" y="3213"/>
                </a:lnTo>
                <a:lnTo>
                  <a:pt x="4295" y="3201"/>
                </a:lnTo>
                <a:lnTo>
                  <a:pt x="4331" y="3190"/>
                </a:lnTo>
                <a:lnTo>
                  <a:pt x="4366" y="3177"/>
                </a:lnTo>
                <a:lnTo>
                  <a:pt x="4399" y="3165"/>
                </a:lnTo>
                <a:lnTo>
                  <a:pt x="4432" y="3152"/>
                </a:lnTo>
                <a:lnTo>
                  <a:pt x="4463" y="3138"/>
                </a:lnTo>
                <a:lnTo>
                  <a:pt x="4493" y="3123"/>
                </a:lnTo>
                <a:lnTo>
                  <a:pt x="4521" y="3108"/>
                </a:lnTo>
                <a:lnTo>
                  <a:pt x="4549" y="3091"/>
                </a:lnTo>
                <a:lnTo>
                  <a:pt x="4574" y="3075"/>
                </a:lnTo>
                <a:lnTo>
                  <a:pt x="4598" y="3058"/>
                </a:lnTo>
                <a:lnTo>
                  <a:pt x="4620" y="3040"/>
                </a:lnTo>
                <a:lnTo>
                  <a:pt x="4641" y="3022"/>
                </a:lnTo>
                <a:lnTo>
                  <a:pt x="4660" y="3003"/>
                </a:lnTo>
                <a:lnTo>
                  <a:pt x="4677" y="2983"/>
                </a:lnTo>
                <a:lnTo>
                  <a:pt x="4692" y="2961"/>
                </a:lnTo>
                <a:lnTo>
                  <a:pt x="4692" y="2961"/>
                </a:lnTo>
                <a:lnTo>
                  <a:pt x="4696" y="2956"/>
                </a:lnTo>
                <a:lnTo>
                  <a:pt x="4707" y="2940"/>
                </a:lnTo>
                <a:lnTo>
                  <a:pt x="4723" y="2914"/>
                </a:lnTo>
                <a:lnTo>
                  <a:pt x="4742" y="2879"/>
                </a:lnTo>
                <a:lnTo>
                  <a:pt x="4753" y="2857"/>
                </a:lnTo>
                <a:lnTo>
                  <a:pt x="4764" y="2833"/>
                </a:lnTo>
                <a:lnTo>
                  <a:pt x="4775" y="2808"/>
                </a:lnTo>
                <a:lnTo>
                  <a:pt x="4786" y="2780"/>
                </a:lnTo>
                <a:lnTo>
                  <a:pt x="4797" y="2751"/>
                </a:lnTo>
                <a:lnTo>
                  <a:pt x="4807" y="2719"/>
                </a:lnTo>
                <a:lnTo>
                  <a:pt x="4816" y="2686"/>
                </a:lnTo>
                <a:lnTo>
                  <a:pt x="4825" y="2650"/>
                </a:lnTo>
                <a:lnTo>
                  <a:pt x="4832" y="2613"/>
                </a:lnTo>
                <a:lnTo>
                  <a:pt x="4838" y="2574"/>
                </a:lnTo>
                <a:lnTo>
                  <a:pt x="4842" y="2534"/>
                </a:lnTo>
                <a:lnTo>
                  <a:pt x="4844" y="2492"/>
                </a:lnTo>
                <a:lnTo>
                  <a:pt x="4845" y="2448"/>
                </a:lnTo>
                <a:lnTo>
                  <a:pt x="4843" y="2404"/>
                </a:lnTo>
                <a:lnTo>
                  <a:pt x="4840" y="2357"/>
                </a:lnTo>
                <a:lnTo>
                  <a:pt x="4837" y="2333"/>
                </a:lnTo>
                <a:lnTo>
                  <a:pt x="4833" y="2310"/>
                </a:lnTo>
                <a:lnTo>
                  <a:pt x="4829" y="2286"/>
                </a:lnTo>
                <a:lnTo>
                  <a:pt x="4824" y="2260"/>
                </a:lnTo>
                <a:lnTo>
                  <a:pt x="4818" y="2235"/>
                </a:lnTo>
                <a:lnTo>
                  <a:pt x="4812" y="2211"/>
                </a:lnTo>
                <a:lnTo>
                  <a:pt x="4804" y="2185"/>
                </a:lnTo>
                <a:lnTo>
                  <a:pt x="4796" y="2160"/>
                </a:lnTo>
                <a:lnTo>
                  <a:pt x="4787" y="2133"/>
                </a:lnTo>
                <a:lnTo>
                  <a:pt x="4778" y="2107"/>
                </a:lnTo>
                <a:lnTo>
                  <a:pt x="4766" y="2081"/>
                </a:lnTo>
                <a:lnTo>
                  <a:pt x="4754" y="2054"/>
                </a:lnTo>
                <a:lnTo>
                  <a:pt x="4742" y="2026"/>
                </a:lnTo>
                <a:lnTo>
                  <a:pt x="4728" y="1999"/>
                </a:lnTo>
                <a:lnTo>
                  <a:pt x="4714" y="1972"/>
                </a:lnTo>
                <a:lnTo>
                  <a:pt x="4698" y="1944"/>
                </a:lnTo>
                <a:lnTo>
                  <a:pt x="4682" y="1916"/>
                </a:lnTo>
                <a:lnTo>
                  <a:pt x="4664" y="1888"/>
                </a:lnTo>
                <a:lnTo>
                  <a:pt x="4664" y="1888"/>
                </a:lnTo>
                <a:lnTo>
                  <a:pt x="4655" y="1877"/>
                </a:lnTo>
                <a:lnTo>
                  <a:pt x="4631" y="1847"/>
                </a:lnTo>
                <a:lnTo>
                  <a:pt x="4597" y="1798"/>
                </a:lnTo>
                <a:lnTo>
                  <a:pt x="4576" y="1768"/>
                </a:lnTo>
                <a:lnTo>
                  <a:pt x="4554" y="1735"/>
                </a:lnTo>
                <a:lnTo>
                  <a:pt x="4530" y="1698"/>
                </a:lnTo>
                <a:lnTo>
                  <a:pt x="4506" y="1657"/>
                </a:lnTo>
                <a:lnTo>
                  <a:pt x="4482" y="1614"/>
                </a:lnTo>
                <a:lnTo>
                  <a:pt x="4457" y="1568"/>
                </a:lnTo>
                <a:lnTo>
                  <a:pt x="4433" y="1521"/>
                </a:lnTo>
                <a:lnTo>
                  <a:pt x="4409" y="1471"/>
                </a:lnTo>
                <a:lnTo>
                  <a:pt x="4388" y="1419"/>
                </a:lnTo>
                <a:lnTo>
                  <a:pt x="4368" y="1366"/>
                </a:lnTo>
                <a:lnTo>
                  <a:pt x="4358" y="1338"/>
                </a:lnTo>
                <a:lnTo>
                  <a:pt x="4350" y="1311"/>
                </a:lnTo>
                <a:lnTo>
                  <a:pt x="4342" y="1284"/>
                </a:lnTo>
                <a:lnTo>
                  <a:pt x="4334" y="1256"/>
                </a:lnTo>
                <a:lnTo>
                  <a:pt x="4328" y="1228"/>
                </a:lnTo>
                <a:lnTo>
                  <a:pt x="4322" y="1199"/>
                </a:lnTo>
                <a:lnTo>
                  <a:pt x="4317" y="1171"/>
                </a:lnTo>
                <a:lnTo>
                  <a:pt x="4313" y="1143"/>
                </a:lnTo>
                <a:lnTo>
                  <a:pt x="4310" y="1115"/>
                </a:lnTo>
                <a:lnTo>
                  <a:pt x="4307" y="1086"/>
                </a:lnTo>
                <a:lnTo>
                  <a:pt x="4306" y="1058"/>
                </a:lnTo>
                <a:lnTo>
                  <a:pt x="4306" y="1030"/>
                </a:lnTo>
                <a:lnTo>
                  <a:pt x="4308" y="1002"/>
                </a:lnTo>
                <a:lnTo>
                  <a:pt x="4310" y="973"/>
                </a:lnTo>
                <a:lnTo>
                  <a:pt x="4314" y="946"/>
                </a:lnTo>
                <a:lnTo>
                  <a:pt x="4318" y="918"/>
                </a:lnTo>
                <a:lnTo>
                  <a:pt x="4325" y="891"/>
                </a:lnTo>
                <a:lnTo>
                  <a:pt x="4332" y="863"/>
                </a:lnTo>
                <a:lnTo>
                  <a:pt x="4342" y="836"/>
                </a:lnTo>
                <a:lnTo>
                  <a:pt x="4352" y="810"/>
                </a:lnTo>
                <a:lnTo>
                  <a:pt x="4364" y="784"/>
                </a:lnTo>
                <a:lnTo>
                  <a:pt x="4378" y="757"/>
                </a:lnTo>
                <a:lnTo>
                  <a:pt x="4394" y="732"/>
                </a:lnTo>
                <a:lnTo>
                  <a:pt x="4411" y="707"/>
                </a:lnTo>
                <a:lnTo>
                  <a:pt x="4431" y="683"/>
                </a:lnTo>
                <a:lnTo>
                  <a:pt x="4452" y="659"/>
                </a:lnTo>
                <a:lnTo>
                  <a:pt x="4475" y="635"/>
                </a:lnTo>
                <a:lnTo>
                  <a:pt x="4499" y="613"/>
                </a:lnTo>
                <a:lnTo>
                  <a:pt x="4526" y="591"/>
                </a:lnTo>
                <a:lnTo>
                  <a:pt x="4555" y="569"/>
                </a:lnTo>
                <a:lnTo>
                  <a:pt x="4586" y="549"/>
                </a:lnTo>
                <a:lnTo>
                  <a:pt x="4619" y="529"/>
                </a:lnTo>
                <a:lnTo>
                  <a:pt x="4619" y="529"/>
                </a:lnTo>
                <a:lnTo>
                  <a:pt x="4634" y="520"/>
                </a:lnTo>
                <a:lnTo>
                  <a:pt x="4652" y="513"/>
                </a:lnTo>
                <a:lnTo>
                  <a:pt x="4675" y="504"/>
                </a:lnTo>
                <a:lnTo>
                  <a:pt x="4702" y="496"/>
                </a:lnTo>
                <a:lnTo>
                  <a:pt x="4716" y="492"/>
                </a:lnTo>
                <a:lnTo>
                  <a:pt x="4731" y="489"/>
                </a:lnTo>
                <a:lnTo>
                  <a:pt x="4747" y="486"/>
                </a:lnTo>
                <a:lnTo>
                  <a:pt x="4762" y="484"/>
                </a:lnTo>
                <a:lnTo>
                  <a:pt x="4779" y="483"/>
                </a:lnTo>
                <a:lnTo>
                  <a:pt x="4796" y="483"/>
                </a:lnTo>
                <a:lnTo>
                  <a:pt x="4811" y="485"/>
                </a:lnTo>
                <a:lnTo>
                  <a:pt x="4827" y="488"/>
                </a:lnTo>
                <a:lnTo>
                  <a:pt x="4843" y="492"/>
                </a:lnTo>
                <a:lnTo>
                  <a:pt x="4858" y="499"/>
                </a:lnTo>
                <a:lnTo>
                  <a:pt x="4872" y="507"/>
                </a:lnTo>
                <a:lnTo>
                  <a:pt x="4885" y="517"/>
                </a:lnTo>
                <a:lnTo>
                  <a:pt x="4899" y="530"/>
                </a:lnTo>
                <a:lnTo>
                  <a:pt x="4911" y="544"/>
                </a:lnTo>
                <a:lnTo>
                  <a:pt x="4916" y="552"/>
                </a:lnTo>
                <a:lnTo>
                  <a:pt x="4921" y="561"/>
                </a:lnTo>
                <a:lnTo>
                  <a:pt x="4926" y="571"/>
                </a:lnTo>
                <a:lnTo>
                  <a:pt x="4930" y="581"/>
                </a:lnTo>
                <a:lnTo>
                  <a:pt x="4938" y="603"/>
                </a:lnTo>
                <a:lnTo>
                  <a:pt x="4944" y="628"/>
                </a:lnTo>
                <a:lnTo>
                  <a:pt x="4948" y="657"/>
                </a:lnTo>
                <a:lnTo>
                  <a:pt x="4951" y="689"/>
                </a:lnTo>
                <a:lnTo>
                  <a:pt x="4952" y="724"/>
                </a:lnTo>
                <a:lnTo>
                  <a:pt x="4950" y="763"/>
                </a:lnTo>
                <a:lnTo>
                  <a:pt x="4950" y="763"/>
                </a:lnTo>
                <a:lnTo>
                  <a:pt x="4948" y="783"/>
                </a:lnTo>
                <a:lnTo>
                  <a:pt x="4946" y="802"/>
                </a:lnTo>
                <a:lnTo>
                  <a:pt x="4942" y="822"/>
                </a:lnTo>
                <a:lnTo>
                  <a:pt x="4938" y="840"/>
                </a:lnTo>
                <a:lnTo>
                  <a:pt x="4933" y="859"/>
                </a:lnTo>
                <a:lnTo>
                  <a:pt x="4928" y="878"/>
                </a:lnTo>
                <a:lnTo>
                  <a:pt x="4921" y="896"/>
                </a:lnTo>
                <a:lnTo>
                  <a:pt x="4914" y="913"/>
                </a:lnTo>
                <a:lnTo>
                  <a:pt x="4906" y="930"/>
                </a:lnTo>
                <a:lnTo>
                  <a:pt x="4898" y="946"/>
                </a:lnTo>
                <a:lnTo>
                  <a:pt x="4887" y="962"/>
                </a:lnTo>
                <a:lnTo>
                  <a:pt x="4877" y="978"/>
                </a:lnTo>
                <a:lnTo>
                  <a:pt x="4867" y="994"/>
                </a:lnTo>
                <a:lnTo>
                  <a:pt x="4856" y="1009"/>
                </a:lnTo>
                <a:lnTo>
                  <a:pt x="4844" y="1024"/>
                </a:lnTo>
                <a:lnTo>
                  <a:pt x="4832" y="1038"/>
                </a:lnTo>
                <a:lnTo>
                  <a:pt x="4819" y="1051"/>
                </a:lnTo>
                <a:lnTo>
                  <a:pt x="4806" y="1064"/>
                </a:lnTo>
                <a:lnTo>
                  <a:pt x="4792" y="1077"/>
                </a:lnTo>
                <a:lnTo>
                  <a:pt x="4778" y="1089"/>
                </a:lnTo>
                <a:lnTo>
                  <a:pt x="4762" y="1101"/>
                </a:lnTo>
                <a:lnTo>
                  <a:pt x="4747" y="1113"/>
                </a:lnTo>
                <a:lnTo>
                  <a:pt x="4731" y="1124"/>
                </a:lnTo>
                <a:lnTo>
                  <a:pt x="4715" y="1134"/>
                </a:lnTo>
                <a:lnTo>
                  <a:pt x="4699" y="1144"/>
                </a:lnTo>
                <a:lnTo>
                  <a:pt x="4682" y="1153"/>
                </a:lnTo>
                <a:lnTo>
                  <a:pt x="4664" y="1162"/>
                </a:lnTo>
                <a:lnTo>
                  <a:pt x="4646" y="1170"/>
                </a:lnTo>
                <a:lnTo>
                  <a:pt x="4610" y="1186"/>
                </a:lnTo>
                <a:lnTo>
                  <a:pt x="4573" y="1198"/>
                </a:lnTo>
                <a:lnTo>
                  <a:pt x="4533" y="1209"/>
                </a:lnTo>
                <a:lnTo>
                  <a:pt x="4494" y="1218"/>
                </a:lnTo>
                <a:lnTo>
                  <a:pt x="4454" y="1224"/>
                </a:lnTo>
                <a:lnTo>
                  <a:pt x="4413" y="1229"/>
                </a:lnTo>
                <a:lnTo>
                  <a:pt x="4372" y="1231"/>
                </a:lnTo>
                <a:lnTo>
                  <a:pt x="4352" y="1231"/>
                </a:lnTo>
                <a:lnTo>
                  <a:pt x="4331" y="1231"/>
                </a:lnTo>
                <a:lnTo>
                  <a:pt x="4311" y="1229"/>
                </a:lnTo>
                <a:lnTo>
                  <a:pt x="4289" y="1228"/>
                </a:lnTo>
                <a:lnTo>
                  <a:pt x="4269" y="1224"/>
                </a:lnTo>
                <a:lnTo>
                  <a:pt x="4248" y="1221"/>
                </a:lnTo>
                <a:lnTo>
                  <a:pt x="4228" y="1217"/>
                </a:lnTo>
                <a:lnTo>
                  <a:pt x="4207" y="1213"/>
                </a:lnTo>
                <a:lnTo>
                  <a:pt x="4186" y="1208"/>
                </a:lnTo>
                <a:lnTo>
                  <a:pt x="4166" y="1202"/>
                </a:lnTo>
                <a:lnTo>
                  <a:pt x="4146" y="1196"/>
                </a:lnTo>
                <a:lnTo>
                  <a:pt x="4126" y="1189"/>
                </a:lnTo>
                <a:lnTo>
                  <a:pt x="4106" y="1182"/>
                </a:lnTo>
                <a:lnTo>
                  <a:pt x="4087" y="1173"/>
                </a:lnTo>
                <a:lnTo>
                  <a:pt x="4066" y="1164"/>
                </a:lnTo>
                <a:lnTo>
                  <a:pt x="4047" y="1155"/>
                </a:lnTo>
                <a:lnTo>
                  <a:pt x="4028" y="1144"/>
                </a:lnTo>
                <a:lnTo>
                  <a:pt x="4010" y="1133"/>
                </a:lnTo>
                <a:lnTo>
                  <a:pt x="3991" y="1122"/>
                </a:lnTo>
                <a:lnTo>
                  <a:pt x="3973" y="1109"/>
                </a:lnTo>
                <a:lnTo>
                  <a:pt x="3955" y="1095"/>
                </a:lnTo>
                <a:lnTo>
                  <a:pt x="3937" y="1081"/>
                </a:lnTo>
                <a:lnTo>
                  <a:pt x="3937" y="1081"/>
                </a:lnTo>
                <a:lnTo>
                  <a:pt x="3792" y="960"/>
                </a:lnTo>
                <a:lnTo>
                  <a:pt x="3716" y="897"/>
                </a:lnTo>
                <a:lnTo>
                  <a:pt x="3636" y="833"/>
                </a:lnTo>
                <a:lnTo>
                  <a:pt x="3553" y="770"/>
                </a:lnTo>
                <a:lnTo>
                  <a:pt x="3512" y="737"/>
                </a:lnTo>
                <a:lnTo>
                  <a:pt x="3469" y="707"/>
                </a:lnTo>
                <a:lnTo>
                  <a:pt x="3426" y="676"/>
                </a:lnTo>
                <a:lnTo>
                  <a:pt x="3383" y="647"/>
                </a:lnTo>
                <a:lnTo>
                  <a:pt x="3338" y="617"/>
                </a:lnTo>
                <a:lnTo>
                  <a:pt x="3294" y="589"/>
                </a:lnTo>
                <a:lnTo>
                  <a:pt x="3249" y="563"/>
                </a:lnTo>
                <a:lnTo>
                  <a:pt x="3203" y="537"/>
                </a:lnTo>
                <a:lnTo>
                  <a:pt x="3157" y="512"/>
                </a:lnTo>
                <a:lnTo>
                  <a:pt x="3110" y="489"/>
                </a:lnTo>
                <a:lnTo>
                  <a:pt x="3063" y="468"/>
                </a:lnTo>
                <a:lnTo>
                  <a:pt x="3016" y="448"/>
                </a:lnTo>
                <a:lnTo>
                  <a:pt x="2968" y="430"/>
                </a:lnTo>
                <a:lnTo>
                  <a:pt x="2920" y="414"/>
                </a:lnTo>
                <a:lnTo>
                  <a:pt x="2871" y="399"/>
                </a:lnTo>
                <a:lnTo>
                  <a:pt x="2823" y="387"/>
                </a:lnTo>
                <a:lnTo>
                  <a:pt x="2775" y="377"/>
                </a:lnTo>
                <a:lnTo>
                  <a:pt x="2749" y="373"/>
                </a:lnTo>
                <a:lnTo>
                  <a:pt x="2725" y="370"/>
                </a:lnTo>
                <a:lnTo>
                  <a:pt x="2700" y="367"/>
                </a:lnTo>
                <a:lnTo>
                  <a:pt x="2676" y="365"/>
                </a:lnTo>
                <a:lnTo>
                  <a:pt x="2650" y="364"/>
                </a:lnTo>
                <a:lnTo>
                  <a:pt x="2625" y="363"/>
                </a:lnTo>
                <a:lnTo>
                  <a:pt x="2601" y="363"/>
                </a:lnTo>
                <a:lnTo>
                  <a:pt x="2576" y="364"/>
                </a:lnTo>
                <a:lnTo>
                  <a:pt x="2551" y="365"/>
                </a:lnTo>
                <a:lnTo>
                  <a:pt x="2525" y="367"/>
                </a:lnTo>
                <a:lnTo>
                  <a:pt x="2525" y="367"/>
                </a:lnTo>
                <a:lnTo>
                  <a:pt x="2496" y="370"/>
                </a:lnTo>
                <a:lnTo>
                  <a:pt x="2463" y="373"/>
                </a:lnTo>
                <a:lnTo>
                  <a:pt x="2419" y="375"/>
                </a:lnTo>
                <a:lnTo>
                  <a:pt x="2365" y="375"/>
                </a:lnTo>
                <a:lnTo>
                  <a:pt x="2336" y="375"/>
                </a:lnTo>
                <a:lnTo>
                  <a:pt x="2306" y="373"/>
                </a:lnTo>
                <a:lnTo>
                  <a:pt x="2273" y="371"/>
                </a:lnTo>
                <a:lnTo>
                  <a:pt x="2240" y="368"/>
                </a:lnTo>
                <a:lnTo>
                  <a:pt x="2206" y="363"/>
                </a:lnTo>
                <a:lnTo>
                  <a:pt x="2171" y="357"/>
                </a:lnTo>
                <a:lnTo>
                  <a:pt x="2136" y="351"/>
                </a:lnTo>
                <a:lnTo>
                  <a:pt x="2101" y="342"/>
                </a:lnTo>
                <a:lnTo>
                  <a:pt x="2066" y="332"/>
                </a:lnTo>
                <a:lnTo>
                  <a:pt x="2030" y="320"/>
                </a:lnTo>
                <a:lnTo>
                  <a:pt x="1995" y="307"/>
                </a:lnTo>
                <a:lnTo>
                  <a:pt x="1962" y="290"/>
                </a:lnTo>
                <a:lnTo>
                  <a:pt x="1928" y="273"/>
                </a:lnTo>
                <a:lnTo>
                  <a:pt x="1911" y="263"/>
                </a:lnTo>
                <a:lnTo>
                  <a:pt x="1896" y="253"/>
                </a:lnTo>
                <a:lnTo>
                  <a:pt x="1880" y="242"/>
                </a:lnTo>
                <a:lnTo>
                  <a:pt x="1865" y="231"/>
                </a:lnTo>
                <a:lnTo>
                  <a:pt x="1850" y="219"/>
                </a:lnTo>
                <a:lnTo>
                  <a:pt x="1836" y="206"/>
                </a:lnTo>
                <a:lnTo>
                  <a:pt x="1821" y="193"/>
                </a:lnTo>
                <a:lnTo>
                  <a:pt x="1807" y="179"/>
                </a:lnTo>
                <a:lnTo>
                  <a:pt x="1794" y="164"/>
                </a:lnTo>
                <a:lnTo>
                  <a:pt x="1782" y="149"/>
                </a:lnTo>
                <a:lnTo>
                  <a:pt x="1770" y="133"/>
                </a:lnTo>
                <a:lnTo>
                  <a:pt x="1758" y="116"/>
                </a:lnTo>
                <a:lnTo>
                  <a:pt x="1747" y="99"/>
                </a:lnTo>
                <a:lnTo>
                  <a:pt x="1737" y="81"/>
                </a:lnTo>
                <a:lnTo>
                  <a:pt x="1728" y="62"/>
                </a:lnTo>
                <a:lnTo>
                  <a:pt x="1719" y="42"/>
                </a:lnTo>
                <a:lnTo>
                  <a:pt x="1709" y="21"/>
                </a:lnTo>
                <a:lnTo>
                  <a:pt x="1702" y="0"/>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pic>
        <p:nvPicPr>
          <p:cNvPr id="6" name="그림 5"/>
          <p:cNvPicPr>
            <a:picLocks noChangeAspect="1"/>
          </p:cNvPicPr>
          <p:nvPr userDrawn="1"/>
        </p:nvPicPr>
        <p:blipFill rotWithShape="1">
          <a:blip r:embed="rId5" cstate="screen"/>
          <a:srcRect/>
          <a:stretch>
            <a:fillRect/>
          </a:stretch>
        </p:blipFill>
        <p:spPr>
          <a:xfrm rot="669373">
            <a:off x="4635345" y="784133"/>
            <a:ext cx="2342027" cy="408449"/>
          </a:xfrm>
          <a:prstGeom prst="rect">
            <a:avLst/>
          </a:prstGeom>
        </p:spPr>
      </p:pic>
      <p:pic>
        <p:nvPicPr>
          <p:cNvPr id="7" name="그림 6"/>
          <p:cNvPicPr>
            <a:picLocks noChangeAspect="1"/>
          </p:cNvPicPr>
          <p:nvPr userDrawn="1"/>
        </p:nvPicPr>
        <p:blipFill rotWithShape="1">
          <a:blip r:embed="rId6" cstate="screen"/>
          <a:srcRect/>
          <a:stretch>
            <a:fillRect/>
          </a:stretch>
        </p:blipFill>
        <p:spPr>
          <a:xfrm rot="2306275">
            <a:off x="358673" y="200594"/>
            <a:ext cx="1180214" cy="1193665"/>
          </a:xfrm>
          <a:prstGeom prst="rect">
            <a:avLst/>
          </a:prstGeom>
        </p:spPr>
      </p:pic>
      <p:pic>
        <p:nvPicPr>
          <p:cNvPr id="8" name="그림 7"/>
          <p:cNvPicPr>
            <a:picLocks noChangeAspect="1"/>
          </p:cNvPicPr>
          <p:nvPr userDrawn="1"/>
        </p:nvPicPr>
        <p:blipFill rotWithShape="1">
          <a:blip r:embed="rId7" cstate="screen"/>
          <a:srcRect/>
          <a:stretch>
            <a:fillRect/>
          </a:stretch>
        </p:blipFill>
        <p:spPr>
          <a:xfrm rot="9400998">
            <a:off x="8041842" y="3786148"/>
            <a:ext cx="857424" cy="86719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2" name="Freeform 5"/>
          <p:cNvSpPr/>
          <p:nvPr userDrawn="1"/>
        </p:nvSpPr>
        <p:spPr bwMode="auto">
          <a:xfrm>
            <a:off x="913988" y="1"/>
            <a:ext cx="2534892" cy="5118372"/>
          </a:xfrm>
          <a:custGeom>
            <a:avLst/>
            <a:gdLst>
              <a:gd name="T0" fmla="*/ 3348 w 4278"/>
              <a:gd name="T1" fmla="*/ 220 h 8638"/>
              <a:gd name="T2" fmla="*/ 3208 w 4278"/>
              <a:gd name="T3" fmla="*/ 637 h 8638"/>
              <a:gd name="T4" fmla="*/ 2985 w 4278"/>
              <a:gd name="T5" fmla="*/ 1092 h 8638"/>
              <a:gd name="T6" fmla="*/ 2816 w 4278"/>
              <a:gd name="T7" fmla="*/ 1343 h 8638"/>
              <a:gd name="T8" fmla="*/ 2609 w 4278"/>
              <a:gd name="T9" fmla="*/ 1572 h 8638"/>
              <a:gd name="T10" fmla="*/ 2363 w 4278"/>
              <a:gd name="T11" fmla="*/ 1766 h 8638"/>
              <a:gd name="T12" fmla="*/ 2077 w 4278"/>
              <a:gd name="T13" fmla="*/ 1910 h 8638"/>
              <a:gd name="T14" fmla="*/ 1744 w 4278"/>
              <a:gd name="T15" fmla="*/ 1987 h 8638"/>
              <a:gd name="T16" fmla="*/ 1363 w 4278"/>
              <a:gd name="T17" fmla="*/ 1985 h 8638"/>
              <a:gd name="T18" fmla="*/ 1092 w 4278"/>
              <a:gd name="T19" fmla="*/ 1930 h 8638"/>
              <a:gd name="T20" fmla="*/ 985 w 4278"/>
              <a:gd name="T21" fmla="*/ 1843 h 8638"/>
              <a:gd name="T22" fmla="*/ 937 w 4278"/>
              <a:gd name="T23" fmla="*/ 1752 h 8638"/>
              <a:gd name="T24" fmla="*/ 937 w 4278"/>
              <a:gd name="T25" fmla="*/ 1631 h 8638"/>
              <a:gd name="T26" fmla="*/ 1019 w 4278"/>
              <a:gd name="T27" fmla="*/ 1481 h 8638"/>
              <a:gd name="T28" fmla="*/ 1161 w 4278"/>
              <a:gd name="T29" fmla="*/ 1337 h 8638"/>
              <a:gd name="T30" fmla="*/ 1297 w 4278"/>
              <a:gd name="T31" fmla="*/ 1252 h 8638"/>
              <a:gd name="T32" fmla="*/ 1469 w 4278"/>
              <a:gd name="T33" fmla="*/ 1187 h 8638"/>
              <a:gd name="T34" fmla="*/ 1871 w 4278"/>
              <a:gd name="T35" fmla="*/ 1133 h 8638"/>
              <a:gd name="T36" fmla="*/ 2116 w 4278"/>
              <a:gd name="T37" fmla="*/ 1155 h 8638"/>
              <a:gd name="T38" fmla="*/ 2304 w 4278"/>
              <a:gd name="T39" fmla="*/ 1204 h 8638"/>
              <a:gd name="T40" fmla="*/ 2462 w 4278"/>
              <a:gd name="T41" fmla="*/ 1287 h 8638"/>
              <a:gd name="T42" fmla="*/ 2579 w 4278"/>
              <a:gd name="T43" fmla="*/ 1402 h 8638"/>
              <a:gd name="T44" fmla="*/ 2644 w 4278"/>
              <a:gd name="T45" fmla="*/ 1554 h 8638"/>
              <a:gd name="T46" fmla="*/ 2642 w 4278"/>
              <a:gd name="T47" fmla="*/ 1744 h 8638"/>
              <a:gd name="T48" fmla="*/ 2563 w 4278"/>
              <a:gd name="T49" fmla="*/ 1974 h 8638"/>
              <a:gd name="T50" fmla="*/ 2395 w 4278"/>
              <a:gd name="T51" fmla="*/ 2245 h 8638"/>
              <a:gd name="T52" fmla="*/ 2207 w 4278"/>
              <a:gd name="T53" fmla="*/ 2464 h 8638"/>
              <a:gd name="T54" fmla="*/ 1495 w 4278"/>
              <a:gd name="T55" fmla="*/ 3121 h 8638"/>
              <a:gd name="T56" fmla="*/ 799 w 4278"/>
              <a:gd name="T57" fmla="*/ 3690 h 8638"/>
              <a:gd name="T58" fmla="*/ 550 w 4278"/>
              <a:gd name="T59" fmla="*/ 3880 h 8638"/>
              <a:gd name="T60" fmla="*/ 390 w 4278"/>
              <a:gd name="T61" fmla="*/ 4038 h 8638"/>
              <a:gd name="T62" fmla="*/ 249 w 4278"/>
              <a:gd name="T63" fmla="*/ 4218 h 8638"/>
              <a:gd name="T64" fmla="*/ 136 w 4278"/>
              <a:gd name="T65" fmla="*/ 4416 h 8638"/>
              <a:gd name="T66" fmla="*/ 55 w 4278"/>
              <a:gd name="T67" fmla="*/ 4628 h 8638"/>
              <a:gd name="T68" fmla="*/ 10 w 4278"/>
              <a:gd name="T69" fmla="*/ 4851 h 8638"/>
              <a:gd name="T70" fmla="*/ 2 w 4278"/>
              <a:gd name="T71" fmla="*/ 5078 h 8638"/>
              <a:gd name="T72" fmla="*/ 40 w 4278"/>
              <a:gd name="T73" fmla="*/ 5310 h 8638"/>
              <a:gd name="T74" fmla="*/ 125 w 4278"/>
              <a:gd name="T75" fmla="*/ 5539 h 8638"/>
              <a:gd name="T76" fmla="*/ 263 w 4278"/>
              <a:gd name="T77" fmla="*/ 5763 h 8638"/>
              <a:gd name="T78" fmla="*/ 459 w 4278"/>
              <a:gd name="T79" fmla="*/ 5978 h 8638"/>
              <a:gd name="T80" fmla="*/ 716 w 4278"/>
              <a:gd name="T81" fmla="*/ 6180 h 8638"/>
              <a:gd name="T82" fmla="*/ 1040 w 4278"/>
              <a:gd name="T83" fmla="*/ 6366 h 8638"/>
              <a:gd name="T84" fmla="*/ 1438 w 4278"/>
              <a:gd name="T85" fmla="*/ 6528 h 8638"/>
              <a:gd name="T86" fmla="*/ 2045 w 4278"/>
              <a:gd name="T87" fmla="*/ 6738 h 8638"/>
              <a:gd name="T88" fmla="*/ 2682 w 4278"/>
              <a:gd name="T89" fmla="*/ 6902 h 8638"/>
              <a:gd name="T90" fmla="*/ 2969 w 4278"/>
              <a:gd name="T91" fmla="*/ 6963 h 8638"/>
              <a:gd name="T92" fmla="*/ 3354 w 4278"/>
              <a:gd name="T93" fmla="*/ 7105 h 8638"/>
              <a:gd name="T94" fmla="*/ 3728 w 4278"/>
              <a:gd name="T95" fmla="*/ 7317 h 8638"/>
              <a:gd name="T96" fmla="*/ 4011 w 4278"/>
              <a:gd name="T97" fmla="*/ 7560 h 8638"/>
              <a:gd name="T98" fmla="*/ 4134 w 4278"/>
              <a:gd name="T99" fmla="*/ 7716 h 8638"/>
              <a:gd name="T100" fmla="*/ 4223 w 4278"/>
              <a:gd name="T101" fmla="*/ 7885 h 8638"/>
              <a:gd name="T102" fmla="*/ 4270 w 4278"/>
              <a:gd name="T103" fmla="*/ 8067 h 8638"/>
              <a:gd name="T104" fmla="*/ 4274 w 4278"/>
              <a:gd name="T105" fmla="*/ 8260 h 8638"/>
              <a:gd name="T106" fmla="*/ 4225 w 4278"/>
              <a:gd name="T107" fmla="*/ 8466 h 8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278" h="8638">
                <a:moveTo>
                  <a:pt x="3400" y="0"/>
                </a:moveTo>
                <a:lnTo>
                  <a:pt x="3400" y="0"/>
                </a:lnTo>
                <a:lnTo>
                  <a:pt x="3396" y="28"/>
                </a:lnTo>
                <a:lnTo>
                  <a:pt x="3378" y="103"/>
                </a:lnTo>
                <a:lnTo>
                  <a:pt x="3348" y="220"/>
                </a:lnTo>
                <a:lnTo>
                  <a:pt x="3329" y="289"/>
                </a:lnTo>
                <a:lnTo>
                  <a:pt x="3305" y="368"/>
                </a:lnTo>
                <a:lnTo>
                  <a:pt x="3277" y="453"/>
                </a:lnTo>
                <a:lnTo>
                  <a:pt x="3246" y="544"/>
                </a:lnTo>
                <a:lnTo>
                  <a:pt x="3208" y="637"/>
                </a:lnTo>
                <a:lnTo>
                  <a:pt x="3166" y="736"/>
                </a:lnTo>
                <a:lnTo>
                  <a:pt x="3121" y="837"/>
                </a:lnTo>
                <a:lnTo>
                  <a:pt x="3072" y="937"/>
                </a:lnTo>
                <a:lnTo>
                  <a:pt x="3016" y="1040"/>
                </a:lnTo>
                <a:lnTo>
                  <a:pt x="2985" y="1092"/>
                </a:lnTo>
                <a:lnTo>
                  <a:pt x="2955" y="1143"/>
                </a:lnTo>
                <a:lnTo>
                  <a:pt x="2921" y="1194"/>
                </a:lnTo>
                <a:lnTo>
                  <a:pt x="2888" y="1244"/>
                </a:lnTo>
                <a:lnTo>
                  <a:pt x="2852" y="1293"/>
                </a:lnTo>
                <a:lnTo>
                  <a:pt x="2816" y="1343"/>
                </a:lnTo>
                <a:lnTo>
                  <a:pt x="2777" y="1390"/>
                </a:lnTo>
                <a:lnTo>
                  <a:pt x="2737" y="1438"/>
                </a:lnTo>
                <a:lnTo>
                  <a:pt x="2696" y="1483"/>
                </a:lnTo>
                <a:lnTo>
                  <a:pt x="2654" y="1529"/>
                </a:lnTo>
                <a:lnTo>
                  <a:pt x="2609" y="1572"/>
                </a:lnTo>
                <a:lnTo>
                  <a:pt x="2563" y="1614"/>
                </a:lnTo>
                <a:lnTo>
                  <a:pt x="2516" y="1655"/>
                </a:lnTo>
                <a:lnTo>
                  <a:pt x="2466" y="1695"/>
                </a:lnTo>
                <a:lnTo>
                  <a:pt x="2417" y="1732"/>
                </a:lnTo>
                <a:lnTo>
                  <a:pt x="2363" y="1766"/>
                </a:lnTo>
                <a:lnTo>
                  <a:pt x="2310" y="1800"/>
                </a:lnTo>
                <a:lnTo>
                  <a:pt x="2255" y="1831"/>
                </a:lnTo>
                <a:lnTo>
                  <a:pt x="2197" y="1861"/>
                </a:lnTo>
                <a:lnTo>
                  <a:pt x="2138" y="1887"/>
                </a:lnTo>
                <a:lnTo>
                  <a:pt x="2077" y="1910"/>
                </a:lnTo>
                <a:lnTo>
                  <a:pt x="2013" y="1932"/>
                </a:lnTo>
                <a:lnTo>
                  <a:pt x="1948" y="1950"/>
                </a:lnTo>
                <a:lnTo>
                  <a:pt x="1883" y="1966"/>
                </a:lnTo>
                <a:lnTo>
                  <a:pt x="1814" y="1980"/>
                </a:lnTo>
                <a:lnTo>
                  <a:pt x="1744" y="1987"/>
                </a:lnTo>
                <a:lnTo>
                  <a:pt x="1671" y="1995"/>
                </a:lnTo>
                <a:lnTo>
                  <a:pt x="1598" y="1997"/>
                </a:lnTo>
                <a:lnTo>
                  <a:pt x="1521" y="1997"/>
                </a:lnTo>
                <a:lnTo>
                  <a:pt x="1444" y="1993"/>
                </a:lnTo>
                <a:lnTo>
                  <a:pt x="1363" y="1985"/>
                </a:lnTo>
                <a:lnTo>
                  <a:pt x="1282" y="1974"/>
                </a:lnTo>
                <a:lnTo>
                  <a:pt x="1197" y="1958"/>
                </a:lnTo>
                <a:lnTo>
                  <a:pt x="1110" y="1938"/>
                </a:lnTo>
                <a:lnTo>
                  <a:pt x="1110" y="1938"/>
                </a:lnTo>
                <a:lnTo>
                  <a:pt x="1092" y="1930"/>
                </a:lnTo>
                <a:lnTo>
                  <a:pt x="1074" y="1918"/>
                </a:lnTo>
                <a:lnTo>
                  <a:pt x="1050" y="1902"/>
                </a:lnTo>
                <a:lnTo>
                  <a:pt x="1023" y="1883"/>
                </a:lnTo>
                <a:lnTo>
                  <a:pt x="997" y="1857"/>
                </a:lnTo>
                <a:lnTo>
                  <a:pt x="985" y="1843"/>
                </a:lnTo>
                <a:lnTo>
                  <a:pt x="973" y="1827"/>
                </a:lnTo>
                <a:lnTo>
                  <a:pt x="961" y="1809"/>
                </a:lnTo>
                <a:lnTo>
                  <a:pt x="951" y="1792"/>
                </a:lnTo>
                <a:lnTo>
                  <a:pt x="943" y="1774"/>
                </a:lnTo>
                <a:lnTo>
                  <a:pt x="937" y="1752"/>
                </a:lnTo>
                <a:lnTo>
                  <a:pt x="932" y="1730"/>
                </a:lnTo>
                <a:lnTo>
                  <a:pt x="930" y="1709"/>
                </a:lnTo>
                <a:lnTo>
                  <a:pt x="930" y="1685"/>
                </a:lnTo>
                <a:lnTo>
                  <a:pt x="932" y="1659"/>
                </a:lnTo>
                <a:lnTo>
                  <a:pt x="937" y="1631"/>
                </a:lnTo>
                <a:lnTo>
                  <a:pt x="945" y="1604"/>
                </a:lnTo>
                <a:lnTo>
                  <a:pt x="959" y="1576"/>
                </a:lnTo>
                <a:lnTo>
                  <a:pt x="975" y="1544"/>
                </a:lnTo>
                <a:lnTo>
                  <a:pt x="995" y="1513"/>
                </a:lnTo>
                <a:lnTo>
                  <a:pt x="1019" y="1481"/>
                </a:lnTo>
                <a:lnTo>
                  <a:pt x="1046" y="1448"/>
                </a:lnTo>
                <a:lnTo>
                  <a:pt x="1080" y="1412"/>
                </a:lnTo>
                <a:lnTo>
                  <a:pt x="1117" y="1374"/>
                </a:lnTo>
                <a:lnTo>
                  <a:pt x="1161" y="1337"/>
                </a:lnTo>
                <a:lnTo>
                  <a:pt x="1161" y="1337"/>
                </a:lnTo>
                <a:lnTo>
                  <a:pt x="1185" y="1317"/>
                </a:lnTo>
                <a:lnTo>
                  <a:pt x="1210" y="1299"/>
                </a:lnTo>
                <a:lnTo>
                  <a:pt x="1238" y="1283"/>
                </a:lnTo>
                <a:lnTo>
                  <a:pt x="1268" y="1266"/>
                </a:lnTo>
                <a:lnTo>
                  <a:pt x="1297" y="1252"/>
                </a:lnTo>
                <a:lnTo>
                  <a:pt x="1329" y="1236"/>
                </a:lnTo>
                <a:lnTo>
                  <a:pt x="1363" y="1222"/>
                </a:lnTo>
                <a:lnTo>
                  <a:pt x="1398" y="1210"/>
                </a:lnTo>
                <a:lnTo>
                  <a:pt x="1434" y="1198"/>
                </a:lnTo>
                <a:lnTo>
                  <a:pt x="1469" y="1187"/>
                </a:lnTo>
                <a:lnTo>
                  <a:pt x="1547" y="1169"/>
                </a:lnTo>
                <a:lnTo>
                  <a:pt x="1626" y="1153"/>
                </a:lnTo>
                <a:lnTo>
                  <a:pt x="1707" y="1143"/>
                </a:lnTo>
                <a:lnTo>
                  <a:pt x="1788" y="1135"/>
                </a:lnTo>
                <a:lnTo>
                  <a:pt x="1871" y="1133"/>
                </a:lnTo>
                <a:lnTo>
                  <a:pt x="1954" y="1135"/>
                </a:lnTo>
                <a:lnTo>
                  <a:pt x="1996" y="1139"/>
                </a:lnTo>
                <a:lnTo>
                  <a:pt x="2037" y="1143"/>
                </a:lnTo>
                <a:lnTo>
                  <a:pt x="2077" y="1147"/>
                </a:lnTo>
                <a:lnTo>
                  <a:pt x="2116" y="1155"/>
                </a:lnTo>
                <a:lnTo>
                  <a:pt x="2156" y="1161"/>
                </a:lnTo>
                <a:lnTo>
                  <a:pt x="2193" y="1171"/>
                </a:lnTo>
                <a:lnTo>
                  <a:pt x="2231" y="1181"/>
                </a:lnTo>
                <a:lnTo>
                  <a:pt x="2269" y="1192"/>
                </a:lnTo>
                <a:lnTo>
                  <a:pt x="2304" y="1204"/>
                </a:lnTo>
                <a:lnTo>
                  <a:pt x="2338" y="1218"/>
                </a:lnTo>
                <a:lnTo>
                  <a:pt x="2371" y="1234"/>
                </a:lnTo>
                <a:lnTo>
                  <a:pt x="2403" y="1250"/>
                </a:lnTo>
                <a:lnTo>
                  <a:pt x="2433" y="1268"/>
                </a:lnTo>
                <a:lnTo>
                  <a:pt x="2462" y="1287"/>
                </a:lnTo>
                <a:lnTo>
                  <a:pt x="2488" y="1307"/>
                </a:lnTo>
                <a:lnTo>
                  <a:pt x="2514" y="1329"/>
                </a:lnTo>
                <a:lnTo>
                  <a:pt x="2538" y="1353"/>
                </a:lnTo>
                <a:lnTo>
                  <a:pt x="2559" y="1376"/>
                </a:lnTo>
                <a:lnTo>
                  <a:pt x="2579" y="1402"/>
                </a:lnTo>
                <a:lnTo>
                  <a:pt x="2597" y="1430"/>
                </a:lnTo>
                <a:lnTo>
                  <a:pt x="2613" y="1459"/>
                </a:lnTo>
                <a:lnTo>
                  <a:pt x="2625" y="1489"/>
                </a:lnTo>
                <a:lnTo>
                  <a:pt x="2636" y="1521"/>
                </a:lnTo>
                <a:lnTo>
                  <a:pt x="2644" y="1554"/>
                </a:lnTo>
                <a:lnTo>
                  <a:pt x="2648" y="1590"/>
                </a:lnTo>
                <a:lnTo>
                  <a:pt x="2652" y="1626"/>
                </a:lnTo>
                <a:lnTo>
                  <a:pt x="2652" y="1663"/>
                </a:lnTo>
                <a:lnTo>
                  <a:pt x="2648" y="1703"/>
                </a:lnTo>
                <a:lnTo>
                  <a:pt x="2642" y="1744"/>
                </a:lnTo>
                <a:lnTo>
                  <a:pt x="2632" y="1788"/>
                </a:lnTo>
                <a:lnTo>
                  <a:pt x="2621" y="1831"/>
                </a:lnTo>
                <a:lnTo>
                  <a:pt x="2605" y="1877"/>
                </a:lnTo>
                <a:lnTo>
                  <a:pt x="2587" y="1924"/>
                </a:lnTo>
                <a:lnTo>
                  <a:pt x="2563" y="1974"/>
                </a:lnTo>
                <a:lnTo>
                  <a:pt x="2538" y="2025"/>
                </a:lnTo>
                <a:lnTo>
                  <a:pt x="2508" y="2076"/>
                </a:lnTo>
                <a:lnTo>
                  <a:pt x="2474" y="2132"/>
                </a:lnTo>
                <a:lnTo>
                  <a:pt x="2437" y="2187"/>
                </a:lnTo>
                <a:lnTo>
                  <a:pt x="2395" y="2245"/>
                </a:lnTo>
                <a:lnTo>
                  <a:pt x="2350" y="2304"/>
                </a:lnTo>
                <a:lnTo>
                  <a:pt x="2298" y="2365"/>
                </a:lnTo>
                <a:lnTo>
                  <a:pt x="2245" y="2428"/>
                </a:lnTo>
                <a:lnTo>
                  <a:pt x="2245" y="2428"/>
                </a:lnTo>
                <a:lnTo>
                  <a:pt x="2207" y="2464"/>
                </a:lnTo>
                <a:lnTo>
                  <a:pt x="2104" y="2565"/>
                </a:lnTo>
                <a:lnTo>
                  <a:pt x="1944" y="2715"/>
                </a:lnTo>
                <a:lnTo>
                  <a:pt x="1738" y="2905"/>
                </a:lnTo>
                <a:lnTo>
                  <a:pt x="1620" y="3010"/>
                </a:lnTo>
                <a:lnTo>
                  <a:pt x="1495" y="3121"/>
                </a:lnTo>
                <a:lnTo>
                  <a:pt x="1363" y="3233"/>
                </a:lnTo>
                <a:lnTo>
                  <a:pt x="1226" y="3350"/>
                </a:lnTo>
                <a:lnTo>
                  <a:pt x="1086" y="3465"/>
                </a:lnTo>
                <a:lnTo>
                  <a:pt x="943" y="3579"/>
                </a:lnTo>
                <a:lnTo>
                  <a:pt x="799" y="3690"/>
                </a:lnTo>
                <a:lnTo>
                  <a:pt x="655" y="3797"/>
                </a:lnTo>
                <a:lnTo>
                  <a:pt x="655" y="3797"/>
                </a:lnTo>
                <a:lnTo>
                  <a:pt x="619" y="3823"/>
                </a:lnTo>
                <a:lnTo>
                  <a:pt x="583" y="3850"/>
                </a:lnTo>
                <a:lnTo>
                  <a:pt x="550" y="3880"/>
                </a:lnTo>
                <a:lnTo>
                  <a:pt x="516" y="3910"/>
                </a:lnTo>
                <a:lnTo>
                  <a:pt x="483" y="3939"/>
                </a:lnTo>
                <a:lnTo>
                  <a:pt x="451" y="3971"/>
                </a:lnTo>
                <a:lnTo>
                  <a:pt x="419" y="4005"/>
                </a:lnTo>
                <a:lnTo>
                  <a:pt x="390" y="4038"/>
                </a:lnTo>
                <a:lnTo>
                  <a:pt x="360" y="4072"/>
                </a:lnTo>
                <a:lnTo>
                  <a:pt x="330" y="4107"/>
                </a:lnTo>
                <a:lnTo>
                  <a:pt x="303" y="4143"/>
                </a:lnTo>
                <a:lnTo>
                  <a:pt x="275" y="4181"/>
                </a:lnTo>
                <a:lnTo>
                  <a:pt x="249" y="4218"/>
                </a:lnTo>
                <a:lnTo>
                  <a:pt x="225" y="4256"/>
                </a:lnTo>
                <a:lnTo>
                  <a:pt x="202" y="4295"/>
                </a:lnTo>
                <a:lnTo>
                  <a:pt x="180" y="4335"/>
                </a:lnTo>
                <a:lnTo>
                  <a:pt x="158" y="4374"/>
                </a:lnTo>
                <a:lnTo>
                  <a:pt x="136" y="4416"/>
                </a:lnTo>
                <a:lnTo>
                  <a:pt x="119" y="4457"/>
                </a:lnTo>
                <a:lnTo>
                  <a:pt x="101" y="4499"/>
                </a:lnTo>
                <a:lnTo>
                  <a:pt x="85" y="4542"/>
                </a:lnTo>
                <a:lnTo>
                  <a:pt x="69" y="4584"/>
                </a:lnTo>
                <a:lnTo>
                  <a:pt x="55" y="4628"/>
                </a:lnTo>
                <a:lnTo>
                  <a:pt x="43" y="4671"/>
                </a:lnTo>
                <a:lnTo>
                  <a:pt x="32" y="4717"/>
                </a:lnTo>
                <a:lnTo>
                  <a:pt x="24" y="4760"/>
                </a:lnTo>
                <a:lnTo>
                  <a:pt x="16" y="4805"/>
                </a:lnTo>
                <a:lnTo>
                  <a:pt x="10" y="4851"/>
                </a:lnTo>
                <a:lnTo>
                  <a:pt x="4" y="4896"/>
                </a:lnTo>
                <a:lnTo>
                  <a:pt x="2" y="4942"/>
                </a:lnTo>
                <a:lnTo>
                  <a:pt x="0" y="4987"/>
                </a:lnTo>
                <a:lnTo>
                  <a:pt x="0" y="5033"/>
                </a:lnTo>
                <a:lnTo>
                  <a:pt x="2" y="5078"/>
                </a:lnTo>
                <a:lnTo>
                  <a:pt x="6" y="5126"/>
                </a:lnTo>
                <a:lnTo>
                  <a:pt x="12" y="5171"/>
                </a:lnTo>
                <a:lnTo>
                  <a:pt x="18" y="5217"/>
                </a:lnTo>
                <a:lnTo>
                  <a:pt x="28" y="5264"/>
                </a:lnTo>
                <a:lnTo>
                  <a:pt x="40" y="5310"/>
                </a:lnTo>
                <a:lnTo>
                  <a:pt x="51" y="5355"/>
                </a:lnTo>
                <a:lnTo>
                  <a:pt x="67" y="5403"/>
                </a:lnTo>
                <a:lnTo>
                  <a:pt x="85" y="5448"/>
                </a:lnTo>
                <a:lnTo>
                  <a:pt x="103" y="5494"/>
                </a:lnTo>
                <a:lnTo>
                  <a:pt x="125" y="5539"/>
                </a:lnTo>
                <a:lnTo>
                  <a:pt x="148" y="5585"/>
                </a:lnTo>
                <a:lnTo>
                  <a:pt x="174" y="5630"/>
                </a:lnTo>
                <a:lnTo>
                  <a:pt x="202" y="5676"/>
                </a:lnTo>
                <a:lnTo>
                  <a:pt x="231" y="5719"/>
                </a:lnTo>
                <a:lnTo>
                  <a:pt x="263" y="5763"/>
                </a:lnTo>
                <a:lnTo>
                  <a:pt x="297" y="5808"/>
                </a:lnTo>
                <a:lnTo>
                  <a:pt x="334" y="5852"/>
                </a:lnTo>
                <a:lnTo>
                  <a:pt x="374" y="5893"/>
                </a:lnTo>
                <a:lnTo>
                  <a:pt x="415" y="5937"/>
                </a:lnTo>
                <a:lnTo>
                  <a:pt x="459" y="5978"/>
                </a:lnTo>
                <a:lnTo>
                  <a:pt x="504" y="6020"/>
                </a:lnTo>
                <a:lnTo>
                  <a:pt x="554" y="6061"/>
                </a:lnTo>
                <a:lnTo>
                  <a:pt x="605" y="6101"/>
                </a:lnTo>
                <a:lnTo>
                  <a:pt x="661" y="6140"/>
                </a:lnTo>
                <a:lnTo>
                  <a:pt x="716" y="6180"/>
                </a:lnTo>
                <a:lnTo>
                  <a:pt x="775" y="6219"/>
                </a:lnTo>
                <a:lnTo>
                  <a:pt x="839" y="6257"/>
                </a:lnTo>
                <a:lnTo>
                  <a:pt x="902" y="6293"/>
                </a:lnTo>
                <a:lnTo>
                  <a:pt x="969" y="6330"/>
                </a:lnTo>
                <a:lnTo>
                  <a:pt x="1040" y="6366"/>
                </a:lnTo>
                <a:lnTo>
                  <a:pt x="1113" y="6399"/>
                </a:lnTo>
                <a:lnTo>
                  <a:pt x="1113" y="6399"/>
                </a:lnTo>
                <a:lnTo>
                  <a:pt x="1153" y="6417"/>
                </a:lnTo>
                <a:lnTo>
                  <a:pt x="1266" y="6463"/>
                </a:lnTo>
                <a:lnTo>
                  <a:pt x="1438" y="6528"/>
                </a:lnTo>
                <a:lnTo>
                  <a:pt x="1543" y="6568"/>
                </a:lnTo>
                <a:lnTo>
                  <a:pt x="1657" y="6609"/>
                </a:lnTo>
                <a:lnTo>
                  <a:pt x="1780" y="6653"/>
                </a:lnTo>
                <a:lnTo>
                  <a:pt x="1911" y="6696"/>
                </a:lnTo>
                <a:lnTo>
                  <a:pt x="2045" y="6738"/>
                </a:lnTo>
                <a:lnTo>
                  <a:pt x="2185" y="6779"/>
                </a:lnTo>
                <a:lnTo>
                  <a:pt x="2326" y="6819"/>
                </a:lnTo>
                <a:lnTo>
                  <a:pt x="2470" y="6854"/>
                </a:lnTo>
                <a:lnTo>
                  <a:pt x="2611" y="6888"/>
                </a:lnTo>
                <a:lnTo>
                  <a:pt x="2682" y="6902"/>
                </a:lnTo>
                <a:lnTo>
                  <a:pt x="2751" y="6914"/>
                </a:lnTo>
                <a:lnTo>
                  <a:pt x="2751" y="6914"/>
                </a:lnTo>
                <a:lnTo>
                  <a:pt x="2822" y="6927"/>
                </a:lnTo>
                <a:lnTo>
                  <a:pt x="2894" y="6943"/>
                </a:lnTo>
                <a:lnTo>
                  <a:pt x="2969" y="6963"/>
                </a:lnTo>
                <a:lnTo>
                  <a:pt x="3044" y="6985"/>
                </a:lnTo>
                <a:lnTo>
                  <a:pt x="3121" y="7010"/>
                </a:lnTo>
                <a:lnTo>
                  <a:pt x="3198" y="7040"/>
                </a:lnTo>
                <a:lnTo>
                  <a:pt x="3277" y="7072"/>
                </a:lnTo>
                <a:lnTo>
                  <a:pt x="3354" y="7105"/>
                </a:lnTo>
                <a:lnTo>
                  <a:pt x="3432" y="7143"/>
                </a:lnTo>
                <a:lnTo>
                  <a:pt x="3509" y="7183"/>
                </a:lnTo>
                <a:lnTo>
                  <a:pt x="3584" y="7224"/>
                </a:lnTo>
                <a:lnTo>
                  <a:pt x="3657" y="7270"/>
                </a:lnTo>
                <a:lnTo>
                  <a:pt x="3728" y="7317"/>
                </a:lnTo>
                <a:lnTo>
                  <a:pt x="3797" y="7366"/>
                </a:lnTo>
                <a:lnTo>
                  <a:pt x="3863" y="7418"/>
                </a:lnTo>
                <a:lnTo>
                  <a:pt x="3926" y="7473"/>
                </a:lnTo>
                <a:lnTo>
                  <a:pt x="3983" y="7531"/>
                </a:lnTo>
                <a:lnTo>
                  <a:pt x="4011" y="7560"/>
                </a:lnTo>
                <a:lnTo>
                  <a:pt x="4039" y="7590"/>
                </a:lnTo>
                <a:lnTo>
                  <a:pt x="4064" y="7620"/>
                </a:lnTo>
                <a:lnTo>
                  <a:pt x="4088" y="7651"/>
                </a:lnTo>
                <a:lnTo>
                  <a:pt x="4112" y="7683"/>
                </a:lnTo>
                <a:lnTo>
                  <a:pt x="4134" y="7716"/>
                </a:lnTo>
                <a:lnTo>
                  <a:pt x="4153" y="7748"/>
                </a:lnTo>
                <a:lnTo>
                  <a:pt x="4173" y="7782"/>
                </a:lnTo>
                <a:lnTo>
                  <a:pt x="4191" y="7815"/>
                </a:lnTo>
                <a:lnTo>
                  <a:pt x="4207" y="7849"/>
                </a:lnTo>
                <a:lnTo>
                  <a:pt x="4223" y="7885"/>
                </a:lnTo>
                <a:lnTo>
                  <a:pt x="4235" y="7920"/>
                </a:lnTo>
                <a:lnTo>
                  <a:pt x="4246" y="7956"/>
                </a:lnTo>
                <a:lnTo>
                  <a:pt x="4256" y="7993"/>
                </a:lnTo>
                <a:lnTo>
                  <a:pt x="4264" y="8029"/>
                </a:lnTo>
                <a:lnTo>
                  <a:pt x="4270" y="8067"/>
                </a:lnTo>
                <a:lnTo>
                  <a:pt x="4276" y="8104"/>
                </a:lnTo>
                <a:lnTo>
                  <a:pt x="4278" y="8144"/>
                </a:lnTo>
                <a:lnTo>
                  <a:pt x="4278" y="8181"/>
                </a:lnTo>
                <a:lnTo>
                  <a:pt x="4278" y="8221"/>
                </a:lnTo>
                <a:lnTo>
                  <a:pt x="4274" y="8260"/>
                </a:lnTo>
                <a:lnTo>
                  <a:pt x="4268" y="8302"/>
                </a:lnTo>
                <a:lnTo>
                  <a:pt x="4260" y="8341"/>
                </a:lnTo>
                <a:lnTo>
                  <a:pt x="4250" y="8383"/>
                </a:lnTo>
                <a:lnTo>
                  <a:pt x="4238" y="8424"/>
                </a:lnTo>
                <a:lnTo>
                  <a:pt x="4225" y="8466"/>
                </a:lnTo>
                <a:lnTo>
                  <a:pt x="4209" y="8509"/>
                </a:lnTo>
                <a:lnTo>
                  <a:pt x="4189" y="8551"/>
                </a:lnTo>
                <a:lnTo>
                  <a:pt x="4167" y="8595"/>
                </a:lnTo>
                <a:lnTo>
                  <a:pt x="4144" y="8638"/>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
        <p:nvSpPr>
          <p:cNvPr id="3" name="텍스트 개체 틀 2"/>
          <p:cNvSpPr>
            <a:spLocks noGrp="1"/>
          </p:cNvSpPr>
          <p:nvPr>
            <p:ph type="body" sz="quarter" idx="13" hasCustomPrompt="1"/>
          </p:nvPr>
        </p:nvSpPr>
        <p:spPr>
          <a:xfrm>
            <a:off x="3816424" y="732049"/>
            <a:ext cx="4716016" cy="691079"/>
          </a:xfrm>
          <a:prstGeom prst="rect">
            <a:avLst/>
          </a:prstGeom>
        </p:spPr>
        <p:txBody>
          <a:bodyPr lIns="0" tIns="0" rIns="0" bIns="0"/>
          <a:lstStyle>
            <a:lvl1pPr marL="0" indent="0">
              <a:buNone/>
              <a:defRPr sz="4000" b="1" baseline="0">
                <a:ln>
                  <a:solidFill>
                    <a:schemeClr val="bg1"/>
                  </a:solidFill>
                </a:ln>
                <a:blipFill>
                  <a:blip r:embed="rId2"/>
                  <a:stretch>
                    <a:fillRect/>
                  </a:stretch>
                </a:blipFill>
                <a:latin typeface="Tahoma" panose="020B0604030504040204" pitchFamily="34" charset="0"/>
                <a:cs typeface="Tahoma" panose="020B0604030504040204" pitchFamily="34" charset="0"/>
              </a:defRPr>
            </a:lvl1pPr>
          </a:lstStyle>
          <a:p>
            <a:pPr lvl="0"/>
            <a:r>
              <a:rPr lang="en-US" altLang="ko-KR" smtClean="0"/>
              <a:t>Contents title</a:t>
            </a:r>
            <a:endParaRPr lang="ko-KR" altLang="en-US"/>
          </a:p>
        </p:txBody>
      </p:sp>
      <p:sp>
        <p:nvSpPr>
          <p:cNvPr id="4" name="텍스트 개체 틀 3"/>
          <p:cNvSpPr>
            <a:spLocks noGrp="1"/>
          </p:cNvSpPr>
          <p:nvPr>
            <p:ph type="body" sz="quarter" idx="14" hasCustomPrompt="1"/>
          </p:nvPr>
        </p:nvSpPr>
        <p:spPr>
          <a:xfrm>
            <a:off x="3816424" y="1841731"/>
            <a:ext cx="3528392" cy="352941"/>
          </a:xfrm>
          <a:prstGeom prst="rect">
            <a:avLst/>
          </a:prstGeom>
        </p:spPr>
        <p:txBody>
          <a:bodyPr/>
          <a:lstStyle>
            <a:lvl1pPr marL="0" indent="0" algn="l">
              <a:buNone/>
              <a:defRPr sz="1600" b="1" baseline="0">
                <a:solidFill>
                  <a:schemeClr val="bg1"/>
                </a:solidFill>
                <a:latin typeface="Tahoma" panose="020B0604030504040204" pitchFamily="34" charset="0"/>
                <a:cs typeface="Tahoma" panose="020B0604030504040204" pitchFamily="34" charset="0"/>
              </a:defRPr>
            </a:lvl1pPr>
          </a:lstStyle>
          <a:p>
            <a:pPr lvl="0"/>
            <a:r>
              <a:rPr lang="en-US" altLang="ko-KR" smtClean="0"/>
              <a:t>01. Contents sub title</a:t>
            </a:r>
            <a:endParaRPr lang="ko-KR" altLang="en-US"/>
          </a:p>
        </p:txBody>
      </p:sp>
      <p:sp>
        <p:nvSpPr>
          <p:cNvPr id="5" name="텍스트 개체 틀 3"/>
          <p:cNvSpPr>
            <a:spLocks noGrp="1"/>
          </p:cNvSpPr>
          <p:nvPr>
            <p:ph type="body" sz="quarter" idx="15" hasCustomPrompt="1"/>
          </p:nvPr>
        </p:nvSpPr>
        <p:spPr>
          <a:xfrm>
            <a:off x="4209387" y="2185062"/>
            <a:ext cx="3135428" cy="232353"/>
          </a:xfrm>
          <a:prstGeom prst="rect">
            <a:avLst/>
          </a:prstGeom>
        </p:spPr>
        <p:txBody>
          <a:bodyPr/>
          <a:lstStyle>
            <a:lvl1pPr marL="0" indent="0" algn="l">
              <a:buNone/>
              <a:defRPr sz="1200" baseline="0">
                <a:solidFill>
                  <a:schemeClr val="bg1"/>
                </a:solidFill>
                <a:latin typeface="Tahoma" panose="020B0604030504040204" pitchFamily="34" charset="0"/>
                <a:cs typeface="Tahoma" panose="020B0604030504040204" pitchFamily="34" charset="0"/>
              </a:defRPr>
            </a:lvl1pPr>
          </a:lstStyle>
          <a:p>
            <a:pPr lvl="0"/>
            <a:r>
              <a:rPr lang="en-US" altLang="ko-KR" smtClean="0"/>
              <a:t>01-1. contents sub title</a:t>
            </a:r>
            <a:endParaRPr lang="ko-KR" altLang="en-US"/>
          </a:p>
        </p:txBody>
      </p:sp>
      <p:sp>
        <p:nvSpPr>
          <p:cNvPr id="6" name="텍스트 개체 틀 3"/>
          <p:cNvSpPr>
            <a:spLocks noGrp="1"/>
          </p:cNvSpPr>
          <p:nvPr>
            <p:ph type="body" sz="quarter" idx="16" hasCustomPrompt="1"/>
          </p:nvPr>
        </p:nvSpPr>
        <p:spPr>
          <a:xfrm>
            <a:off x="4209387" y="2443103"/>
            <a:ext cx="3135428" cy="232353"/>
          </a:xfrm>
          <a:prstGeom prst="rect">
            <a:avLst/>
          </a:prstGeom>
        </p:spPr>
        <p:txBody>
          <a:bodyPr/>
          <a:lstStyle>
            <a:lvl1pPr marL="0" indent="0" algn="l">
              <a:buNone/>
              <a:defRPr sz="1200" baseline="0">
                <a:solidFill>
                  <a:schemeClr val="bg1"/>
                </a:solidFill>
                <a:latin typeface="Tahoma" panose="020B0604030504040204" pitchFamily="34" charset="0"/>
                <a:cs typeface="Tahoma" panose="020B0604030504040204" pitchFamily="34" charset="0"/>
              </a:defRPr>
            </a:lvl1pPr>
          </a:lstStyle>
          <a:p>
            <a:pPr lvl="0"/>
            <a:r>
              <a:rPr lang="en-US" altLang="ko-KR" smtClean="0"/>
              <a:t>01-2. contents sub title</a:t>
            </a:r>
            <a:endParaRPr lang="ko-KR" altLang="en-US"/>
          </a:p>
        </p:txBody>
      </p:sp>
      <p:sp>
        <p:nvSpPr>
          <p:cNvPr id="7" name="텍스트 개체 틀 3"/>
          <p:cNvSpPr>
            <a:spLocks noGrp="1"/>
          </p:cNvSpPr>
          <p:nvPr>
            <p:ph type="body" sz="quarter" idx="17" hasCustomPrompt="1"/>
          </p:nvPr>
        </p:nvSpPr>
        <p:spPr>
          <a:xfrm>
            <a:off x="3816424" y="2843597"/>
            <a:ext cx="3528392" cy="352941"/>
          </a:xfrm>
          <a:prstGeom prst="rect">
            <a:avLst/>
          </a:prstGeom>
        </p:spPr>
        <p:txBody>
          <a:bodyPr/>
          <a:lstStyle>
            <a:lvl1pPr marL="0" indent="0" algn="l">
              <a:buNone/>
              <a:defRPr sz="1600" b="1" baseline="0">
                <a:solidFill>
                  <a:schemeClr val="bg1"/>
                </a:solidFill>
                <a:latin typeface="Tahoma" panose="020B0604030504040204" pitchFamily="34" charset="0"/>
                <a:cs typeface="Tahoma" panose="020B0604030504040204" pitchFamily="34" charset="0"/>
              </a:defRPr>
            </a:lvl1pPr>
          </a:lstStyle>
          <a:p>
            <a:pPr lvl="0"/>
            <a:r>
              <a:rPr lang="en-US" altLang="ko-KR" smtClean="0"/>
              <a:t>02. Contents sub title</a:t>
            </a:r>
            <a:endParaRPr lang="ko-KR" altLang="en-US"/>
          </a:p>
        </p:txBody>
      </p:sp>
      <p:sp>
        <p:nvSpPr>
          <p:cNvPr id="8" name="텍스트 개체 틀 3"/>
          <p:cNvSpPr>
            <a:spLocks noGrp="1"/>
          </p:cNvSpPr>
          <p:nvPr>
            <p:ph type="body" sz="quarter" idx="18" hasCustomPrompt="1"/>
          </p:nvPr>
        </p:nvSpPr>
        <p:spPr>
          <a:xfrm>
            <a:off x="4209387" y="3186928"/>
            <a:ext cx="3135428" cy="232353"/>
          </a:xfrm>
          <a:prstGeom prst="rect">
            <a:avLst/>
          </a:prstGeom>
        </p:spPr>
        <p:txBody>
          <a:bodyPr/>
          <a:lstStyle>
            <a:lvl1pPr marL="0" indent="0" algn="l">
              <a:buNone/>
              <a:defRPr sz="1200" baseline="0">
                <a:solidFill>
                  <a:schemeClr val="bg1"/>
                </a:solidFill>
                <a:latin typeface="Tahoma" panose="020B0604030504040204" pitchFamily="34" charset="0"/>
                <a:cs typeface="Tahoma" panose="020B0604030504040204" pitchFamily="34" charset="0"/>
              </a:defRPr>
            </a:lvl1pPr>
          </a:lstStyle>
          <a:p>
            <a:pPr lvl="0"/>
            <a:r>
              <a:rPr lang="en-US" altLang="ko-KR" smtClean="0"/>
              <a:t>01-1. contents sub title</a:t>
            </a:r>
            <a:endParaRPr lang="ko-KR" altLang="en-US"/>
          </a:p>
        </p:txBody>
      </p:sp>
      <p:sp>
        <p:nvSpPr>
          <p:cNvPr id="9" name="텍스트 개체 틀 3"/>
          <p:cNvSpPr>
            <a:spLocks noGrp="1"/>
          </p:cNvSpPr>
          <p:nvPr>
            <p:ph type="body" sz="quarter" idx="19" hasCustomPrompt="1"/>
          </p:nvPr>
        </p:nvSpPr>
        <p:spPr>
          <a:xfrm>
            <a:off x="4209387" y="3444969"/>
            <a:ext cx="3135428" cy="232353"/>
          </a:xfrm>
          <a:prstGeom prst="rect">
            <a:avLst/>
          </a:prstGeom>
        </p:spPr>
        <p:txBody>
          <a:bodyPr/>
          <a:lstStyle>
            <a:lvl1pPr marL="0" indent="0" algn="l">
              <a:buNone/>
              <a:defRPr sz="1200" baseline="0">
                <a:solidFill>
                  <a:schemeClr val="bg1"/>
                </a:solidFill>
                <a:latin typeface="Tahoma" panose="020B0604030504040204" pitchFamily="34" charset="0"/>
                <a:cs typeface="Tahoma" panose="020B0604030504040204" pitchFamily="34" charset="0"/>
              </a:defRPr>
            </a:lvl1pPr>
          </a:lstStyle>
          <a:p>
            <a:pPr lvl="0"/>
            <a:r>
              <a:rPr lang="en-US" altLang="ko-KR" smtClean="0"/>
              <a:t>01-2. contents sub title</a:t>
            </a:r>
            <a:endParaRPr lang="ko-KR" altLang="en-US"/>
          </a:p>
        </p:txBody>
      </p:sp>
      <p:sp>
        <p:nvSpPr>
          <p:cNvPr id="10" name="텍스트 개체 틀 3"/>
          <p:cNvSpPr>
            <a:spLocks noGrp="1"/>
          </p:cNvSpPr>
          <p:nvPr>
            <p:ph type="body" sz="quarter" idx="20" hasCustomPrompt="1"/>
          </p:nvPr>
        </p:nvSpPr>
        <p:spPr>
          <a:xfrm>
            <a:off x="3816424" y="3847548"/>
            <a:ext cx="3528392" cy="352941"/>
          </a:xfrm>
          <a:prstGeom prst="rect">
            <a:avLst/>
          </a:prstGeom>
        </p:spPr>
        <p:txBody>
          <a:bodyPr/>
          <a:lstStyle>
            <a:lvl1pPr marL="0" indent="0" algn="l">
              <a:buNone/>
              <a:defRPr sz="1600" b="1" baseline="0">
                <a:solidFill>
                  <a:schemeClr val="bg1"/>
                </a:solidFill>
                <a:latin typeface="Tahoma" panose="020B0604030504040204" pitchFamily="34" charset="0"/>
                <a:cs typeface="Tahoma" panose="020B0604030504040204" pitchFamily="34" charset="0"/>
              </a:defRPr>
            </a:lvl1pPr>
          </a:lstStyle>
          <a:p>
            <a:pPr lvl="0"/>
            <a:r>
              <a:rPr lang="en-US" altLang="ko-KR" smtClean="0"/>
              <a:t>03. Contents sub title</a:t>
            </a:r>
            <a:endParaRPr lang="ko-KR" altLang="en-US"/>
          </a:p>
        </p:txBody>
      </p:sp>
      <p:sp>
        <p:nvSpPr>
          <p:cNvPr id="11" name="텍스트 개체 틀 3"/>
          <p:cNvSpPr>
            <a:spLocks noGrp="1"/>
          </p:cNvSpPr>
          <p:nvPr>
            <p:ph type="body" sz="quarter" idx="21" hasCustomPrompt="1"/>
          </p:nvPr>
        </p:nvSpPr>
        <p:spPr>
          <a:xfrm>
            <a:off x="4209387" y="4190879"/>
            <a:ext cx="3135428" cy="232353"/>
          </a:xfrm>
          <a:prstGeom prst="rect">
            <a:avLst/>
          </a:prstGeom>
        </p:spPr>
        <p:txBody>
          <a:bodyPr/>
          <a:lstStyle>
            <a:lvl1pPr marL="0" indent="0" algn="l">
              <a:buNone/>
              <a:defRPr sz="1200" baseline="0">
                <a:solidFill>
                  <a:schemeClr val="bg1"/>
                </a:solidFill>
                <a:latin typeface="Tahoma" panose="020B0604030504040204" pitchFamily="34" charset="0"/>
                <a:cs typeface="Tahoma" panose="020B0604030504040204" pitchFamily="34" charset="0"/>
              </a:defRPr>
            </a:lvl1pPr>
          </a:lstStyle>
          <a:p>
            <a:pPr lvl="0"/>
            <a:r>
              <a:rPr lang="en-US" altLang="ko-KR" smtClean="0"/>
              <a:t>01-1. contents sub title</a:t>
            </a:r>
            <a:endParaRPr lang="ko-KR" altLang="en-US"/>
          </a:p>
        </p:txBody>
      </p:sp>
      <p:sp>
        <p:nvSpPr>
          <p:cNvPr id="12" name="텍스트 개체 틀 3"/>
          <p:cNvSpPr>
            <a:spLocks noGrp="1"/>
          </p:cNvSpPr>
          <p:nvPr>
            <p:ph type="body" sz="quarter" idx="22" hasCustomPrompt="1"/>
          </p:nvPr>
        </p:nvSpPr>
        <p:spPr>
          <a:xfrm>
            <a:off x="4209387" y="4448920"/>
            <a:ext cx="3135428" cy="232353"/>
          </a:xfrm>
          <a:prstGeom prst="rect">
            <a:avLst/>
          </a:prstGeom>
        </p:spPr>
        <p:txBody>
          <a:bodyPr/>
          <a:lstStyle>
            <a:lvl1pPr marL="0" indent="0" algn="l">
              <a:buNone/>
              <a:defRPr sz="1200" baseline="0">
                <a:solidFill>
                  <a:schemeClr val="bg1"/>
                </a:solidFill>
                <a:latin typeface="Tahoma" panose="020B0604030504040204" pitchFamily="34" charset="0"/>
                <a:cs typeface="Tahoma" panose="020B0604030504040204" pitchFamily="34" charset="0"/>
              </a:defRPr>
            </a:lvl1pPr>
          </a:lstStyle>
          <a:p>
            <a:pPr lvl="0"/>
            <a:r>
              <a:rPr lang="en-US" altLang="ko-KR" smtClean="0"/>
              <a:t>01-2. contents sub title</a:t>
            </a:r>
            <a:endParaRPr lang="ko-KR" altLang="en-US"/>
          </a:p>
        </p:txBody>
      </p:sp>
      <p:pic>
        <p:nvPicPr>
          <p:cNvPr id="13" name="그림 12"/>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a:off x="132251" y="233916"/>
            <a:ext cx="1339703" cy="1318436"/>
          </a:xfrm>
          <a:prstGeom prst="rect">
            <a:avLst/>
          </a:prstGeom>
        </p:spPr>
      </p:pic>
      <p:pic>
        <p:nvPicPr>
          <p:cNvPr id="14" name="그림 13"/>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7879352" y="3628883"/>
            <a:ext cx="905116" cy="1120193"/>
          </a:xfrm>
          <a:prstGeom prst="rect">
            <a:avLst/>
          </a:prstGeom>
        </p:spPr>
      </p:pic>
      <p:pic>
        <p:nvPicPr>
          <p:cNvPr id="15" name="그림 14"/>
          <p:cNvPicPr>
            <a:picLocks noChangeAspect="1"/>
          </p:cNvPicPr>
          <p:nvPr userDrawn="1"/>
        </p:nvPicPr>
        <p:blipFill rotWithShape="1">
          <a:blip r:embed="rId7" cstate="screen"/>
          <a:srcRect/>
          <a:stretch>
            <a:fillRect/>
          </a:stretch>
        </p:blipFill>
        <p:spPr>
          <a:xfrm rot="4798787">
            <a:off x="799483" y="4059329"/>
            <a:ext cx="635090" cy="642328"/>
          </a:xfrm>
          <a:prstGeom prst="rect">
            <a:avLst/>
          </a:prstGeom>
        </p:spPr>
      </p:pic>
      <p:sp>
        <p:nvSpPr>
          <p:cNvPr id="16"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fld>
            <a:endParaRPr lang="ko-KR" altLang="en-US">
              <a:solidFill>
                <a:schemeClr val="bg1">
                  <a:lumMod val="75000"/>
                </a:schemeClr>
              </a:solidFill>
            </a:endParaRPr>
          </a:p>
        </p:txBody>
      </p:sp>
      <p:pic>
        <p:nvPicPr>
          <p:cNvPr id="17" name="그림 16"/>
          <p:cNvPicPr>
            <a:picLocks noChangeAspect="1"/>
          </p:cNvPicPr>
          <p:nvPr userDrawn="1"/>
        </p:nvPicPr>
        <p:blipFill rotWithShape="1">
          <a:blip r:embed="rId8" cstate="screen">
            <a:extLst>
              <a:ext uri="{BEBA8EAE-BF5A-486C-A8C5-ECC9F3942E4B}">
                <a14:imgProps xmlns:a14="http://schemas.microsoft.com/office/drawing/2010/main">
                  <a14:imgLayer r:embed="rId9">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grpSp>
        <p:nvGrpSpPr>
          <p:cNvPr id="20" name="그룹 19"/>
          <p:cNvGrpSpPr/>
          <p:nvPr userDrawn="1"/>
        </p:nvGrpSpPr>
        <p:grpSpPr>
          <a:xfrm>
            <a:off x="1593962" y="1787814"/>
            <a:ext cx="1628369" cy="2525769"/>
            <a:chOff x="1146700" y="1787814"/>
            <a:chExt cx="1826719" cy="2833431"/>
          </a:xfrm>
        </p:grpSpPr>
        <p:pic>
          <p:nvPicPr>
            <p:cNvPr id="18" name="그림 17"/>
            <p:cNvPicPr>
              <a:picLocks noChangeAspect="1"/>
            </p:cNvPicPr>
            <p:nvPr userDrawn="1"/>
          </p:nvPicPr>
          <p:blipFill rotWithShape="1">
            <a:blip r:embed="rId10" cstate="screen"/>
            <a:srcRect/>
            <a:stretch>
              <a:fillRect/>
            </a:stretch>
          </p:blipFill>
          <p:spPr>
            <a:xfrm>
              <a:off x="1146700" y="1787814"/>
              <a:ext cx="1123767" cy="2833431"/>
            </a:xfrm>
            <a:prstGeom prst="rect">
              <a:avLst/>
            </a:prstGeom>
          </p:spPr>
        </p:pic>
        <p:pic>
          <p:nvPicPr>
            <p:cNvPr id="19" name="그림 18"/>
            <p:cNvPicPr>
              <a:picLocks noChangeAspect="1"/>
            </p:cNvPicPr>
            <p:nvPr userDrawn="1"/>
          </p:nvPicPr>
          <p:blipFill rotWithShape="1">
            <a:blip r:embed="rId11" cstate="screen"/>
            <a:srcRect/>
            <a:stretch>
              <a:fillRect/>
            </a:stretch>
          </p:blipFill>
          <p:spPr>
            <a:xfrm rot="1341580">
              <a:off x="2265197" y="2382596"/>
              <a:ext cx="708222" cy="821933"/>
            </a:xfrm>
            <a:prstGeom prst="rect">
              <a:avLst/>
            </a:prstGeom>
          </p:spPr>
        </p:pic>
      </p:grpSp>
      <p:sp>
        <p:nvSpPr>
          <p:cNvPr id="21" name="직사각형 20"/>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제목 및 내용">
    <p:spTree>
      <p:nvGrpSpPr>
        <p:cNvPr id="1" name=""/>
        <p:cNvGrpSpPr/>
        <p:nvPr/>
      </p:nvGrpSpPr>
      <p:grpSpPr>
        <a:xfrm>
          <a:off x="0" y="0"/>
          <a:ext cx="0" cy="0"/>
          <a:chOff x="0" y="0"/>
          <a:chExt cx="0" cy="0"/>
        </a:xfrm>
      </p:grpSpPr>
      <p:sp>
        <p:nvSpPr>
          <p:cNvPr id="2" name="슬라이드 번호 개체 틀 6"/>
          <p:cNvSpPr txBox="1"/>
          <p:nvPr userDrawn="1"/>
        </p:nvSpPr>
        <p:spPr>
          <a:xfrm>
            <a:off x="6804248" y="146108"/>
            <a:ext cx="2133600" cy="365125"/>
          </a:xfrm>
          <a:prstGeom prst="rect">
            <a:avLst/>
          </a:prstGeom>
        </p:spPr>
        <p:txBody>
          <a:bodyPr vert="horz" lIns="91440" tIns="45720" rIns="91440" bIns="45720" rtlCol="0" anchor="ctr"/>
          <a:lstStyle>
            <a:defPPr>
              <a:defRPr lang="ko-KR"/>
            </a:defPPr>
            <a:lvl1pPr marL="0" algn="r" defTabSz="914400" rtl="0" eaLnBrk="1" latinLnBrk="1" hangingPunct="1">
              <a:defRPr sz="1400" b="1" kern="1200">
                <a:solidFill>
                  <a:schemeClr val="tx1">
                    <a:tint val="75000"/>
                  </a:schemeClr>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fld id="{6D496982-6B67-48BF-BE88-CEE75E286A28}" type="slidenum">
              <a:rPr lang="ko-KR" altLang="en-US" smtClean="0">
                <a:solidFill>
                  <a:schemeClr val="bg1">
                    <a:lumMod val="75000"/>
                  </a:schemeClr>
                </a:solidFill>
              </a:rPr>
            </a:fld>
            <a:endParaRPr lang="ko-KR" altLang="en-US">
              <a:solidFill>
                <a:schemeClr val="bg1">
                  <a:lumMod val="75000"/>
                </a:schemeClr>
              </a:solidFill>
            </a:endParaRPr>
          </a:p>
        </p:txBody>
      </p:sp>
      <p:pic>
        <p:nvPicPr>
          <p:cNvPr id="3" name="그림 2"/>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4" name="텍스트 개체 틀 2"/>
          <p:cNvSpPr>
            <a:spLocks noGrp="1"/>
          </p:cNvSpPr>
          <p:nvPr>
            <p:ph type="body" sz="quarter" idx="13" hasCustomPrompt="1"/>
          </p:nvPr>
        </p:nvSpPr>
        <p:spPr>
          <a:xfrm>
            <a:off x="1331641" y="2741274"/>
            <a:ext cx="6292756" cy="691079"/>
          </a:xfrm>
          <a:prstGeom prst="rect">
            <a:avLst/>
          </a:prstGeom>
        </p:spPr>
        <p:txBody>
          <a:bodyPr lIns="0" tIns="0" rIns="0" bIns="0"/>
          <a:lstStyle>
            <a:lvl1pPr marL="0" indent="0">
              <a:buNone/>
              <a:defRPr sz="4000" b="1" baseline="0">
                <a:ln>
                  <a:solidFill>
                    <a:schemeClr val="bg1"/>
                  </a:solidFill>
                </a:ln>
                <a:blipFill>
                  <a:blip r:embed="rId4"/>
                  <a:stretch>
                    <a:fillRect/>
                  </a:stretch>
                </a:blipFill>
                <a:latin typeface="Tahoma" panose="020B0604030504040204" pitchFamily="34" charset="0"/>
                <a:cs typeface="Tahoma" panose="020B0604030504040204" pitchFamily="34" charset="0"/>
              </a:defRPr>
            </a:lvl1pPr>
          </a:lstStyle>
          <a:p>
            <a:pPr lvl="0"/>
            <a:r>
              <a:rPr lang="en-US" altLang="ko-KR" smtClean="0"/>
              <a:t>Slide main title</a:t>
            </a:r>
            <a:endParaRPr lang="ko-KR" altLang="en-US"/>
          </a:p>
        </p:txBody>
      </p:sp>
      <p:sp>
        <p:nvSpPr>
          <p:cNvPr id="5" name="텍스트 개체 틀 2"/>
          <p:cNvSpPr>
            <a:spLocks noGrp="1"/>
          </p:cNvSpPr>
          <p:nvPr>
            <p:ph type="body" sz="quarter" idx="14" hasCustomPrompt="1"/>
          </p:nvPr>
        </p:nvSpPr>
        <p:spPr>
          <a:xfrm>
            <a:off x="1331640" y="1589147"/>
            <a:ext cx="3430243" cy="995028"/>
          </a:xfrm>
          <a:prstGeom prst="rect">
            <a:avLst/>
          </a:prstGeom>
        </p:spPr>
        <p:txBody>
          <a:bodyPr lIns="0" tIns="0" rIns="0" bIns="0"/>
          <a:lstStyle>
            <a:lvl1pPr marL="0" indent="0">
              <a:buNone/>
              <a:defRPr sz="6000" b="1" baseline="0">
                <a:ln w="25400">
                  <a:solidFill>
                    <a:srgbClr val="254EFB"/>
                  </a:solidFill>
                </a:ln>
                <a:blipFill>
                  <a:blip r:embed="rId5"/>
                  <a:stretch>
                    <a:fillRect/>
                  </a:stretch>
                </a:blipFill>
                <a:latin typeface="Tahoma" panose="020B0604030504040204" pitchFamily="34" charset="0"/>
                <a:cs typeface="Tahoma" panose="020B0604030504040204" pitchFamily="34" charset="0"/>
              </a:defRPr>
            </a:lvl1pPr>
          </a:lstStyle>
          <a:p>
            <a:pPr lvl="0"/>
            <a:r>
              <a:rPr lang="en-US" altLang="ko-KR" smtClean="0"/>
              <a:t>01</a:t>
            </a:r>
            <a:endParaRPr lang="ko-KR" altLang="en-US"/>
          </a:p>
        </p:txBody>
      </p:sp>
      <p:sp>
        <p:nvSpPr>
          <p:cNvPr id="6" name="텍스트 개체 틀 2"/>
          <p:cNvSpPr>
            <a:spLocks noGrp="1"/>
          </p:cNvSpPr>
          <p:nvPr>
            <p:ph type="body" sz="quarter" idx="15" hasCustomPrompt="1"/>
          </p:nvPr>
        </p:nvSpPr>
        <p:spPr>
          <a:xfrm>
            <a:off x="1331640" y="3467945"/>
            <a:ext cx="6292757" cy="399852"/>
          </a:xfrm>
          <a:prstGeom prst="rect">
            <a:avLst/>
          </a:prstGeom>
        </p:spPr>
        <p:txBody>
          <a:bodyPr lIns="0" tIns="0" rIns="0" bIns="0"/>
          <a:lstStyle>
            <a:lvl1pPr marL="0" indent="0">
              <a:buNone/>
              <a:defRPr sz="1800" b="1" baseline="0">
                <a:ln>
                  <a:noFill/>
                </a:ln>
                <a:solidFill>
                  <a:schemeClr val="bg1"/>
                </a:solidFill>
                <a:latin typeface="Tahoma" panose="020B0604030504040204" pitchFamily="34" charset="0"/>
                <a:cs typeface="Tahoma" panose="020B0604030504040204" pitchFamily="34" charset="0"/>
              </a:defRPr>
            </a:lvl1pPr>
          </a:lstStyle>
          <a:p>
            <a:pPr lvl="0"/>
            <a:r>
              <a:rPr lang="en-US" altLang="ko-KR" smtClean="0"/>
              <a:t>Slide sub title</a:t>
            </a:r>
            <a:endParaRPr lang="ko-KR" altLang="en-US"/>
          </a:p>
        </p:txBody>
      </p:sp>
      <p:pic>
        <p:nvPicPr>
          <p:cNvPr id="7" name="그림 6"/>
          <p:cNvPicPr>
            <a:picLocks noChangeAspect="1"/>
          </p:cNvPicPr>
          <p:nvPr userDrawn="1"/>
        </p:nvPicPr>
        <p:blipFill rotWithShape="1">
          <a:blip r:embed="rId6" cstate="screen"/>
          <a:srcRect/>
          <a:stretch>
            <a:fillRect/>
          </a:stretch>
        </p:blipFill>
        <p:spPr>
          <a:xfrm rot="17880873">
            <a:off x="6681509" y="2023020"/>
            <a:ext cx="1294189" cy="1308939"/>
          </a:xfrm>
          <a:prstGeom prst="rect">
            <a:avLst/>
          </a:prstGeom>
        </p:spPr>
      </p:pic>
      <p:pic>
        <p:nvPicPr>
          <p:cNvPr id="8" name="그림 7"/>
          <p:cNvPicPr>
            <a:picLocks noChangeAspect="1"/>
          </p:cNvPicPr>
          <p:nvPr userDrawn="1"/>
        </p:nvPicPr>
        <p:blipFill rotWithShape="1">
          <a:blip r:embed="rId7" cstate="screen">
            <a:extLst>
              <a:ext uri="{BEBA8EAE-BF5A-486C-A8C5-ECC9F3942E4B}">
                <a14:imgProps xmlns:a14="http://schemas.microsoft.com/office/drawing/2010/main">
                  <a14:imgLayer r:embed="rId8">
                    <a14:imgEffect>
                      <a14:brightnessContrast contrast="-100000"/>
                    </a14:imgEffect>
                  </a14:imgLayer>
                </a14:imgProps>
              </a:ext>
            </a:extLst>
          </a:blip>
          <a:srcRect/>
          <a:stretch>
            <a:fillRect/>
          </a:stretch>
        </p:blipFill>
        <p:spPr>
          <a:xfrm>
            <a:off x="251520" y="233916"/>
            <a:ext cx="1339703" cy="1318436"/>
          </a:xfrm>
          <a:prstGeom prst="rect">
            <a:avLst/>
          </a:prstGeom>
        </p:spPr>
      </p:pic>
      <p:sp>
        <p:nvSpPr>
          <p:cNvPr id="9" name="직사각형 8"/>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Freeform 14"/>
          <p:cNvSpPr/>
          <p:nvPr userDrawn="1"/>
        </p:nvSpPr>
        <p:spPr bwMode="auto">
          <a:xfrm rot="1927573">
            <a:off x="4629440" y="308987"/>
            <a:ext cx="3563526" cy="5662921"/>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제목 및 내용">
    <p:spTree>
      <p:nvGrpSpPr>
        <p:cNvPr id="1" name=""/>
        <p:cNvGrpSpPr/>
        <p:nvPr/>
      </p:nvGrpSpPr>
      <p:grpSpPr>
        <a:xfrm>
          <a:off x="0" y="0"/>
          <a:ext cx="0" cy="0"/>
          <a:chOff x="0" y="0"/>
          <a:chExt cx="0" cy="0"/>
        </a:xfrm>
      </p:grpSpPr>
      <p:sp>
        <p:nvSpPr>
          <p:cNvPr id="2" name="슬라이드 번호 개체 틀 6"/>
          <p:cNvSpPr>
            <a:spLocks noGrp="1"/>
          </p:cNvSpPr>
          <p:nvPr>
            <p:ph type="sldNum" sz="quarter" idx="12"/>
          </p:nvPr>
        </p:nvSpPr>
        <p:spPr>
          <a:xfrm>
            <a:off x="6804248" y="146108"/>
            <a:ext cx="2133600" cy="365125"/>
          </a:xfrm>
          <a:prstGeom prst="rect">
            <a:avLst/>
          </a:prstGeom>
        </p:spPr>
        <p:txBody>
          <a:bodyPr/>
          <a:lstStyle>
            <a:lvl1pPr algn="r">
              <a:defRPr sz="1400" b="1">
                <a:solidFill>
                  <a:schemeClr val="bg1">
                    <a:lumMod val="75000"/>
                  </a:schemeClr>
                </a:solidFill>
              </a:defRPr>
            </a:lvl1pPr>
          </a:lstStyle>
          <a:p>
            <a:fld id="{6D496982-6B67-48BF-BE88-CEE75E286A28}" type="slidenum">
              <a:rPr lang="ko-KR" altLang="en-US" smtClean="0"/>
            </a:fld>
            <a:endParaRPr lang="ko-KR" altLang="en-US"/>
          </a:p>
        </p:txBody>
      </p:sp>
      <p:sp>
        <p:nvSpPr>
          <p:cNvPr id="3" name="텍스트 개체 틀 2"/>
          <p:cNvSpPr>
            <a:spLocks noGrp="1"/>
          </p:cNvSpPr>
          <p:nvPr>
            <p:ph type="body" sz="quarter" idx="13" hasCustomPrompt="1"/>
          </p:nvPr>
        </p:nvSpPr>
        <p:spPr>
          <a:xfrm>
            <a:off x="318976" y="76878"/>
            <a:ext cx="8357479" cy="459836"/>
          </a:xfrm>
          <a:prstGeom prst="rect">
            <a:avLst/>
          </a:prstGeom>
        </p:spPr>
        <p:txBody>
          <a:bodyPr lIns="0" tIns="0" rIns="0" bIns="0"/>
          <a:lstStyle>
            <a:lvl1pPr marL="0" indent="0">
              <a:buNone/>
              <a:defRPr sz="3000" b="1" baseline="0">
                <a:ln>
                  <a:solidFill>
                    <a:schemeClr val="bg1"/>
                  </a:solidFill>
                </a:ln>
                <a:blipFill>
                  <a:blip r:embed="rId2"/>
                  <a:stretch>
                    <a:fillRect/>
                  </a:stretch>
                </a:blipFill>
                <a:latin typeface="Tahoma" panose="020B0604030504040204" pitchFamily="34" charset="0"/>
                <a:cs typeface="Tahoma" panose="020B0604030504040204" pitchFamily="34" charset="0"/>
              </a:defRPr>
            </a:lvl1pPr>
          </a:lstStyle>
          <a:p>
            <a:pPr lvl="0"/>
            <a:r>
              <a:rPr lang="en-US" altLang="ko-KR" smtClean="0"/>
              <a:t>Sllide main title</a:t>
            </a:r>
            <a:endParaRPr lang="ko-KR" altLang="en-US"/>
          </a:p>
        </p:txBody>
      </p:sp>
      <p:sp>
        <p:nvSpPr>
          <p:cNvPr id="4" name="텍스트 개체 틀 2"/>
          <p:cNvSpPr>
            <a:spLocks noGrp="1"/>
          </p:cNvSpPr>
          <p:nvPr>
            <p:ph type="body" sz="quarter" idx="14" hasCustomPrompt="1"/>
          </p:nvPr>
        </p:nvSpPr>
        <p:spPr>
          <a:xfrm>
            <a:off x="318976" y="550774"/>
            <a:ext cx="8357480" cy="240485"/>
          </a:xfrm>
          <a:prstGeom prst="rect">
            <a:avLst/>
          </a:prstGeom>
        </p:spPr>
        <p:txBody>
          <a:bodyPr lIns="0" tIns="0" rIns="0" bIns="0"/>
          <a:lstStyle>
            <a:lvl1pPr marL="0" indent="0">
              <a:buNone/>
              <a:defRPr sz="1600" b="1" baseline="0">
                <a:ln>
                  <a:noFill/>
                </a:ln>
                <a:solidFill>
                  <a:schemeClr val="bg1"/>
                </a:solidFill>
                <a:latin typeface="Tahoma" panose="020B0604030504040204" pitchFamily="34" charset="0"/>
                <a:cs typeface="Tahoma" panose="020B0604030504040204" pitchFamily="34" charset="0"/>
              </a:defRPr>
            </a:lvl1pPr>
          </a:lstStyle>
          <a:p>
            <a:pPr lvl="0"/>
            <a:r>
              <a:rPr lang="en-US" altLang="ko-KR" smtClean="0"/>
              <a:t>Slide sub title</a:t>
            </a:r>
            <a:endParaRPr lang="ko-KR" altLang="en-US"/>
          </a:p>
        </p:txBody>
      </p:sp>
      <p:cxnSp>
        <p:nvCxnSpPr>
          <p:cNvPr id="5" name="직선 연결선 4"/>
          <p:cNvCxnSpPr/>
          <p:nvPr userDrawn="1"/>
        </p:nvCxnSpPr>
        <p:spPr>
          <a:xfrm>
            <a:off x="0" y="845993"/>
            <a:ext cx="9122735" cy="0"/>
          </a:xfrm>
          <a:prstGeom prst="line">
            <a:avLst/>
          </a:pr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cxnSp>
      <p:pic>
        <p:nvPicPr>
          <p:cNvPr id="6" name="그림 5"/>
          <p:cNvPicPr>
            <a:picLocks noChangeAspect="1"/>
          </p:cNvPicPr>
          <p:nvPr userDrawn="1"/>
        </p:nvPicPr>
        <p:blipFill rotWithShape="1">
          <a:blip r:embed="rId3" cstate="screen">
            <a:extLst>
              <a:ext uri="{BEBA8EAE-BF5A-486C-A8C5-ECC9F3942E4B}">
                <a14:imgProps xmlns:a14="http://schemas.microsoft.com/office/drawing/2010/main">
                  <a14:imgLayer r:embed="rId4">
                    <a14:imgEffect>
                      <a14:brightnessContrast bright="100000" contrast="100000"/>
                    </a14:imgEffect>
                  </a14:imgLayer>
                </a14:imgProps>
              </a:ext>
            </a:extLst>
          </a:blip>
          <a:srcRect/>
          <a:stretch>
            <a:fillRect/>
          </a:stretch>
        </p:blipFill>
        <p:spPr>
          <a:xfrm rot="2107803">
            <a:off x="8057016" y="98399"/>
            <a:ext cx="549789" cy="556055"/>
          </a:xfrm>
          <a:prstGeom prst="rect">
            <a:avLst/>
          </a:prstGeom>
        </p:spPr>
      </p:pic>
      <p:sp>
        <p:nvSpPr>
          <p:cNvPr id="7" name="직사각형 6"/>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제목 및 내용">
    <p:spTree>
      <p:nvGrpSpPr>
        <p:cNvPr id="1" name=""/>
        <p:cNvGrpSpPr/>
        <p:nvPr/>
      </p:nvGrpSpPr>
      <p:grpSpPr>
        <a:xfrm>
          <a:off x="0" y="0"/>
          <a:ext cx="0" cy="0"/>
          <a:chOff x="0" y="0"/>
          <a:chExt cx="0" cy="0"/>
        </a:xfrm>
      </p:grpSpPr>
      <p:pic>
        <p:nvPicPr>
          <p:cNvPr id="9" name="그림 8"/>
          <p:cNvPicPr>
            <a:picLocks noChangeAspect="1"/>
          </p:cNvPicPr>
          <p:nvPr userDrawn="1"/>
        </p:nvPicPr>
        <p:blipFill rotWithShape="1">
          <a:blip r:embed="rId2" cstate="screen">
            <a:extLst>
              <a:ext uri="{BEBA8EAE-BF5A-486C-A8C5-ECC9F3942E4B}">
                <a14:imgProps xmlns:a14="http://schemas.microsoft.com/office/drawing/2010/main">
                  <a14:imgLayer r:embed="rId3">
                    <a14:imgEffect>
                      <a14:brightnessContrast bright="-20000" contrast="20000"/>
                    </a14:imgEffect>
                  </a14:imgLayer>
                </a14:imgProps>
              </a:ext>
            </a:extLst>
          </a:blip>
          <a:srcRect/>
          <a:stretch>
            <a:fillRect/>
          </a:stretch>
        </p:blipFill>
        <p:spPr>
          <a:xfrm>
            <a:off x="3587937" y="156489"/>
            <a:ext cx="2735746" cy="3024680"/>
          </a:xfrm>
          <a:prstGeom prst="rect">
            <a:avLst/>
          </a:prstGeom>
        </p:spPr>
      </p:pic>
      <p:sp>
        <p:nvSpPr>
          <p:cNvPr id="2" name="Freeform 14"/>
          <p:cNvSpPr/>
          <p:nvPr userDrawn="1"/>
        </p:nvSpPr>
        <p:spPr bwMode="auto">
          <a:xfrm rot="6224017" flipH="1">
            <a:off x="3335209" y="-2643236"/>
            <a:ext cx="2844846" cy="9545642"/>
          </a:xfrm>
          <a:custGeom>
            <a:avLst/>
            <a:gdLst>
              <a:gd name="T0" fmla="*/ 684 w 6732"/>
              <a:gd name="T1" fmla="*/ 38 h 8636"/>
              <a:gd name="T2" fmla="*/ 474 w 6732"/>
              <a:gd name="T3" fmla="*/ 150 h 8636"/>
              <a:gd name="T4" fmla="*/ 312 w 6732"/>
              <a:gd name="T5" fmla="*/ 270 h 8636"/>
              <a:gd name="T6" fmla="*/ 162 w 6732"/>
              <a:gd name="T7" fmla="*/ 428 h 8636"/>
              <a:gd name="T8" fmla="*/ 48 w 6732"/>
              <a:gd name="T9" fmla="*/ 626 h 8636"/>
              <a:gd name="T10" fmla="*/ 14 w 6732"/>
              <a:gd name="T11" fmla="*/ 742 h 8636"/>
              <a:gd name="T12" fmla="*/ 0 w 6732"/>
              <a:gd name="T13" fmla="*/ 866 h 8636"/>
              <a:gd name="T14" fmla="*/ 6 w 6732"/>
              <a:gd name="T15" fmla="*/ 1004 h 8636"/>
              <a:gd name="T16" fmla="*/ 40 w 6732"/>
              <a:gd name="T17" fmla="*/ 1149 h 8636"/>
              <a:gd name="T18" fmla="*/ 90 w 6732"/>
              <a:gd name="T19" fmla="*/ 1237 h 8636"/>
              <a:gd name="T20" fmla="*/ 206 w 6732"/>
              <a:gd name="T21" fmla="*/ 1379 h 8636"/>
              <a:gd name="T22" fmla="*/ 328 w 6732"/>
              <a:gd name="T23" fmla="*/ 1485 h 8636"/>
              <a:gd name="T24" fmla="*/ 490 w 6732"/>
              <a:gd name="T25" fmla="*/ 1583 h 8636"/>
              <a:gd name="T26" fmla="*/ 696 w 6732"/>
              <a:gd name="T27" fmla="*/ 1661 h 8636"/>
              <a:gd name="T28" fmla="*/ 949 w 6732"/>
              <a:gd name="T29" fmla="*/ 1707 h 8636"/>
              <a:gd name="T30" fmla="*/ 1253 w 6732"/>
              <a:gd name="T31" fmla="*/ 1711 h 8636"/>
              <a:gd name="T32" fmla="*/ 1979 w 6732"/>
              <a:gd name="T33" fmla="*/ 1689 h 8636"/>
              <a:gd name="T34" fmla="*/ 2399 w 6732"/>
              <a:gd name="T35" fmla="*/ 1695 h 8636"/>
              <a:gd name="T36" fmla="*/ 2856 w 6732"/>
              <a:gd name="T37" fmla="*/ 1729 h 8636"/>
              <a:gd name="T38" fmla="*/ 3352 w 6732"/>
              <a:gd name="T39" fmla="*/ 1807 h 8636"/>
              <a:gd name="T40" fmla="*/ 3884 w 6732"/>
              <a:gd name="T41" fmla="*/ 1941 h 8636"/>
              <a:gd name="T42" fmla="*/ 4453 w 6732"/>
              <a:gd name="T43" fmla="*/ 2145 h 8636"/>
              <a:gd name="T44" fmla="*/ 4903 w 6732"/>
              <a:gd name="T45" fmla="*/ 2351 h 8636"/>
              <a:gd name="T46" fmla="*/ 5459 w 6732"/>
              <a:gd name="T47" fmla="*/ 2673 h 8636"/>
              <a:gd name="T48" fmla="*/ 5877 w 6732"/>
              <a:gd name="T49" fmla="*/ 2983 h 8636"/>
              <a:gd name="T50" fmla="*/ 6084 w 6732"/>
              <a:gd name="T51" fmla="*/ 3169 h 8636"/>
              <a:gd name="T52" fmla="*/ 6266 w 6732"/>
              <a:gd name="T53" fmla="*/ 3356 h 8636"/>
              <a:gd name="T54" fmla="*/ 6422 w 6732"/>
              <a:gd name="T55" fmla="*/ 3548 h 8636"/>
              <a:gd name="T56" fmla="*/ 6548 w 6732"/>
              <a:gd name="T57" fmla="*/ 3738 h 8636"/>
              <a:gd name="T58" fmla="*/ 6642 w 6732"/>
              <a:gd name="T59" fmla="*/ 3928 h 8636"/>
              <a:gd name="T60" fmla="*/ 6704 w 6732"/>
              <a:gd name="T61" fmla="*/ 4114 h 8636"/>
              <a:gd name="T62" fmla="*/ 6730 w 6732"/>
              <a:gd name="T63" fmla="*/ 4294 h 8636"/>
              <a:gd name="T64" fmla="*/ 6720 w 6732"/>
              <a:gd name="T65" fmla="*/ 4468 h 8636"/>
              <a:gd name="T66" fmla="*/ 6672 w 6732"/>
              <a:gd name="T67" fmla="*/ 4632 h 8636"/>
              <a:gd name="T68" fmla="*/ 6582 w 6732"/>
              <a:gd name="T69" fmla="*/ 4786 h 8636"/>
              <a:gd name="T70" fmla="*/ 6452 w 6732"/>
              <a:gd name="T71" fmla="*/ 4928 h 8636"/>
              <a:gd name="T72" fmla="*/ 6324 w 6732"/>
              <a:gd name="T73" fmla="*/ 5024 h 8636"/>
              <a:gd name="T74" fmla="*/ 6122 w 6732"/>
              <a:gd name="T75" fmla="*/ 5140 h 8636"/>
              <a:gd name="T76" fmla="*/ 5894 w 6732"/>
              <a:gd name="T77" fmla="*/ 5244 h 8636"/>
              <a:gd name="T78" fmla="*/ 5375 w 6732"/>
              <a:gd name="T79" fmla="*/ 5425 h 8636"/>
              <a:gd name="T80" fmla="*/ 4489 w 6732"/>
              <a:gd name="T81" fmla="*/ 5683 h 8636"/>
              <a:gd name="T82" fmla="*/ 3878 w 6732"/>
              <a:gd name="T83" fmla="*/ 5879 h 8636"/>
              <a:gd name="T84" fmla="*/ 3356 w 6732"/>
              <a:gd name="T85" fmla="*/ 6091 h 8636"/>
              <a:gd name="T86" fmla="*/ 3070 w 6732"/>
              <a:gd name="T87" fmla="*/ 6235 h 8636"/>
              <a:gd name="T88" fmla="*/ 2802 w 6732"/>
              <a:gd name="T89" fmla="*/ 6401 h 8636"/>
              <a:gd name="T90" fmla="*/ 2552 w 6732"/>
              <a:gd name="T91" fmla="*/ 6591 h 8636"/>
              <a:gd name="T92" fmla="*/ 2325 w 6732"/>
              <a:gd name="T93" fmla="*/ 6809 h 8636"/>
              <a:gd name="T94" fmla="*/ 2125 w 6732"/>
              <a:gd name="T95" fmla="*/ 7057 h 8636"/>
              <a:gd name="T96" fmla="*/ 2045 w 6732"/>
              <a:gd name="T97" fmla="*/ 7191 h 8636"/>
              <a:gd name="T98" fmla="*/ 1961 w 6732"/>
              <a:gd name="T99" fmla="*/ 7423 h 8636"/>
              <a:gd name="T100" fmla="*/ 1917 w 6732"/>
              <a:gd name="T101" fmla="*/ 7618 h 8636"/>
              <a:gd name="T102" fmla="*/ 1895 w 6732"/>
              <a:gd name="T103" fmla="*/ 7852 h 8636"/>
              <a:gd name="T104" fmla="*/ 1907 w 6732"/>
              <a:gd name="T105" fmla="*/ 8116 h 8636"/>
              <a:gd name="T106" fmla="*/ 1967 w 6732"/>
              <a:gd name="T107" fmla="*/ 8406 h 86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732" h="8636">
                <a:moveTo>
                  <a:pt x="772" y="0"/>
                </a:moveTo>
                <a:lnTo>
                  <a:pt x="772" y="0"/>
                </a:lnTo>
                <a:lnTo>
                  <a:pt x="730" y="16"/>
                </a:lnTo>
                <a:lnTo>
                  <a:pt x="684" y="38"/>
                </a:lnTo>
                <a:lnTo>
                  <a:pt x="622" y="66"/>
                </a:lnTo>
                <a:lnTo>
                  <a:pt x="552" y="104"/>
                </a:lnTo>
                <a:lnTo>
                  <a:pt x="514" y="126"/>
                </a:lnTo>
                <a:lnTo>
                  <a:pt x="474" y="150"/>
                </a:lnTo>
                <a:lnTo>
                  <a:pt x="434" y="176"/>
                </a:lnTo>
                <a:lnTo>
                  <a:pt x="394" y="204"/>
                </a:lnTo>
                <a:lnTo>
                  <a:pt x="352" y="236"/>
                </a:lnTo>
                <a:lnTo>
                  <a:pt x="312" y="270"/>
                </a:lnTo>
                <a:lnTo>
                  <a:pt x="272" y="306"/>
                </a:lnTo>
                <a:lnTo>
                  <a:pt x="234" y="344"/>
                </a:lnTo>
                <a:lnTo>
                  <a:pt x="196" y="384"/>
                </a:lnTo>
                <a:lnTo>
                  <a:pt x="162" y="428"/>
                </a:lnTo>
                <a:lnTo>
                  <a:pt x="128" y="474"/>
                </a:lnTo>
                <a:lnTo>
                  <a:pt x="98" y="522"/>
                </a:lnTo>
                <a:lnTo>
                  <a:pt x="72" y="574"/>
                </a:lnTo>
                <a:lnTo>
                  <a:pt x="48" y="626"/>
                </a:lnTo>
                <a:lnTo>
                  <a:pt x="38" y="654"/>
                </a:lnTo>
                <a:lnTo>
                  <a:pt x="30" y="682"/>
                </a:lnTo>
                <a:lnTo>
                  <a:pt x="22" y="712"/>
                </a:lnTo>
                <a:lnTo>
                  <a:pt x="14" y="742"/>
                </a:lnTo>
                <a:lnTo>
                  <a:pt x="8" y="772"/>
                </a:lnTo>
                <a:lnTo>
                  <a:pt x="4" y="802"/>
                </a:lnTo>
                <a:lnTo>
                  <a:pt x="2" y="834"/>
                </a:lnTo>
                <a:lnTo>
                  <a:pt x="0" y="866"/>
                </a:lnTo>
                <a:lnTo>
                  <a:pt x="0" y="900"/>
                </a:lnTo>
                <a:lnTo>
                  <a:pt x="0" y="934"/>
                </a:lnTo>
                <a:lnTo>
                  <a:pt x="2" y="968"/>
                </a:lnTo>
                <a:lnTo>
                  <a:pt x="6" y="1004"/>
                </a:lnTo>
                <a:lnTo>
                  <a:pt x="12" y="1038"/>
                </a:lnTo>
                <a:lnTo>
                  <a:pt x="20" y="1076"/>
                </a:lnTo>
                <a:lnTo>
                  <a:pt x="30" y="1111"/>
                </a:lnTo>
                <a:lnTo>
                  <a:pt x="40" y="1149"/>
                </a:lnTo>
                <a:lnTo>
                  <a:pt x="40" y="1149"/>
                </a:lnTo>
                <a:lnTo>
                  <a:pt x="52" y="1173"/>
                </a:lnTo>
                <a:lnTo>
                  <a:pt x="68" y="1201"/>
                </a:lnTo>
                <a:lnTo>
                  <a:pt x="90" y="1237"/>
                </a:lnTo>
                <a:lnTo>
                  <a:pt x="120" y="1281"/>
                </a:lnTo>
                <a:lnTo>
                  <a:pt x="160" y="1327"/>
                </a:lnTo>
                <a:lnTo>
                  <a:pt x="182" y="1353"/>
                </a:lnTo>
                <a:lnTo>
                  <a:pt x="206" y="1379"/>
                </a:lnTo>
                <a:lnTo>
                  <a:pt x="234" y="1405"/>
                </a:lnTo>
                <a:lnTo>
                  <a:pt x="262" y="1431"/>
                </a:lnTo>
                <a:lnTo>
                  <a:pt x="294" y="1457"/>
                </a:lnTo>
                <a:lnTo>
                  <a:pt x="328" y="1485"/>
                </a:lnTo>
                <a:lnTo>
                  <a:pt x="364" y="1509"/>
                </a:lnTo>
                <a:lnTo>
                  <a:pt x="404" y="1535"/>
                </a:lnTo>
                <a:lnTo>
                  <a:pt x="446" y="1559"/>
                </a:lnTo>
                <a:lnTo>
                  <a:pt x="490" y="1583"/>
                </a:lnTo>
                <a:lnTo>
                  <a:pt x="536" y="1605"/>
                </a:lnTo>
                <a:lnTo>
                  <a:pt x="588" y="1625"/>
                </a:lnTo>
                <a:lnTo>
                  <a:pt x="640" y="1645"/>
                </a:lnTo>
                <a:lnTo>
                  <a:pt x="696" y="1661"/>
                </a:lnTo>
                <a:lnTo>
                  <a:pt x="754" y="1677"/>
                </a:lnTo>
                <a:lnTo>
                  <a:pt x="816" y="1689"/>
                </a:lnTo>
                <a:lnTo>
                  <a:pt x="881" y="1699"/>
                </a:lnTo>
                <a:lnTo>
                  <a:pt x="949" y="1707"/>
                </a:lnTo>
                <a:lnTo>
                  <a:pt x="1021" y="1711"/>
                </a:lnTo>
                <a:lnTo>
                  <a:pt x="1095" y="1713"/>
                </a:lnTo>
                <a:lnTo>
                  <a:pt x="1095" y="1713"/>
                </a:lnTo>
                <a:lnTo>
                  <a:pt x="1253" y="1711"/>
                </a:lnTo>
                <a:lnTo>
                  <a:pt x="1421" y="1707"/>
                </a:lnTo>
                <a:lnTo>
                  <a:pt x="1597" y="1699"/>
                </a:lnTo>
                <a:lnTo>
                  <a:pt x="1783" y="1693"/>
                </a:lnTo>
                <a:lnTo>
                  <a:pt x="1979" y="1689"/>
                </a:lnTo>
                <a:lnTo>
                  <a:pt x="2081" y="1689"/>
                </a:lnTo>
                <a:lnTo>
                  <a:pt x="2185" y="1689"/>
                </a:lnTo>
                <a:lnTo>
                  <a:pt x="2291" y="1691"/>
                </a:lnTo>
                <a:lnTo>
                  <a:pt x="2399" y="1695"/>
                </a:lnTo>
                <a:lnTo>
                  <a:pt x="2511" y="1701"/>
                </a:lnTo>
                <a:lnTo>
                  <a:pt x="2622" y="1707"/>
                </a:lnTo>
                <a:lnTo>
                  <a:pt x="2738" y="1717"/>
                </a:lnTo>
                <a:lnTo>
                  <a:pt x="2856" y="1729"/>
                </a:lnTo>
                <a:lnTo>
                  <a:pt x="2976" y="1743"/>
                </a:lnTo>
                <a:lnTo>
                  <a:pt x="3100" y="1761"/>
                </a:lnTo>
                <a:lnTo>
                  <a:pt x="3224" y="1783"/>
                </a:lnTo>
                <a:lnTo>
                  <a:pt x="3352" y="1807"/>
                </a:lnTo>
                <a:lnTo>
                  <a:pt x="3482" y="1833"/>
                </a:lnTo>
                <a:lnTo>
                  <a:pt x="3614" y="1865"/>
                </a:lnTo>
                <a:lnTo>
                  <a:pt x="3748" y="1901"/>
                </a:lnTo>
                <a:lnTo>
                  <a:pt x="3884" y="1941"/>
                </a:lnTo>
                <a:lnTo>
                  <a:pt x="4024" y="1985"/>
                </a:lnTo>
                <a:lnTo>
                  <a:pt x="4166" y="2033"/>
                </a:lnTo>
                <a:lnTo>
                  <a:pt x="4307" y="2087"/>
                </a:lnTo>
                <a:lnTo>
                  <a:pt x="4453" y="2145"/>
                </a:lnTo>
                <a:lnTo>
                  <a:pt x="4603" y="2209"/>
                </a:lnTo>
                <a:lnTo>
                  <a:pt x="4753" y="2277"/>
                </a:lnTo>
                <a:lnTo>
                  <a:pt x="4753" y="2277"/>
                </a:lnTo>
                <a:lnTo>
                  <a:pt x="4903" y="2351"/>
                </a:lnTo>
                <a:lnTo>
                  <a:pt x="5049" y="2427"/>
                </a:lnTo>
                <a:lnTo>
                  <a:pt x="5189" y="2507"/>
                </a:lnTo>
                <a:lnTo>
                  <a:pt x="5327" y="2589"/>
                </a:lnTo>
                <a:lnTo>
                  <a:pt x="5459" y="2673"/>
                </a:lnTo>
                <a:lnTo>
                  <a:pt x="5585" y="2759"/>
                </a:lnTo>
                <a:lnTo>
                  <a:pt x="5707" y="2847"/>
                </a:lnTo>
                <a:lnTo>
                  <a:pt x="5823" y="2937"/>
                </a:lnTo>
                <a:lnTo>
                  <a:pt x="5877" y="2983"/>
                </a:lnTo>
                <a:lnTo>
                  <a:pt x="5932" y="3029"/>
                </a:lnTo>
                <a:lnTo>
                  <a:pt x="5984" y="3075"/>
                </a:lnTo>
                <a:lnTo>
                  <a:pt x="6036" y="3123"/>
                </a:lnTo>
                <a:lnTo>
                  <a:pt x="6084" y="3169"/>
                </a:lnTo>
                <a:lnTo>
                  <a:pt x="6132" y="3215"/>
                </a:lnTo>
                <a:lnTo>
                  <a:pt x="6180" y="3262"/>
                </a:lnTo>
                <a:lnTo>
                  <a:pt x="6224" y="3310"/>
                </a:lnTo>
                <a:lnTo>
                  <a:pt x="6266" y="3356"/>
                </a:lnTo>
                <a:lnTo>
                  <a:pt x="6308" y="3404"/>
                </a:lnTo>
                <a:lnTo>
                  <a:pt x="6348" y="3452"/>
                </a:lnTo>
                <a:lnTo>
                  <a:pt x="6386" y="3500"/>
                </a:lnTo>
                <a:lnTo>
                  <a:pt x="6422" y="3548"/>
                </a:lnTo>
                <a:lnTo>
                  <a:pt x="6456" y="3596"/>
                </a:lnTo>
                <a:lnTo>
                  <a:pt x="6488" y="3644"/>
                </a:lnTo>
                <a:lnTo>
                  <a:pt x="6518" y="3690"/>
                </a:lnTo>
                <a:lnTo>
                  <a:pt x="6548" y="3738"/>
                </a:lnTo>
                <a:lnTo>
                  <a:pt x="6574" y="3786"/>
                </a:lnTo>
                <a:lnTo>
                  <a:pt x="6598" y="3834"/>
                </a:lnTo>
                <a:lnTo>
                  <a:pt x="6622" y="3880"/>
                </a:lnTo>
                <a:lnTo>
                  <a:pt x="6642" y="3928"/>
                </a:lnTo>
                <a:lnTo>
                  <a:pt x="6660" y="3974"/>
                </a:lnTo>
                <a:lnTo>
                  <a:pt x="6678" y="4020"/>
                </a:lnTo>
                <a:lnTo>
                  <a:pt x="6692" y="4068"/>
                </a:lnTo>
                <a:lnTo>
                  <a:pt x="6704" y="4114"/>
                </a:lnTo>
                <a:lnTo>
                  <a:pt x="6714" y="4158"/>
                </a:lnTo>
                <a:lnTo>
                  <a:pt x="6722" y="4204"/>
                </a:lnTo>
                <a:lnTo>
                  <a:pt x="6726" y="4250"/>
                </a:lnTo>
                <a:lnTo>
                  <a:pt x="6730" y="4294"/>
                </a:lnTo>
                <a:lnTo>
                  <a:pt x="6732" y="4338"/>
                </a:lnTo>
                <a:lnTo>
                  <a:pt x="6730" y="4382"/>
                </a:lnTo>
                <a:lnTo>
                  <a:pt x="6726" y="4424"/>
                </a:lnTo>
                <a:lnTo>
                  <a:pt x="6720" y="4468"/>
                </a:lnTo>
                <a:lnTo>
                  <a:pt x="6712" y="4510"/>
                </a:lnTo>
                <a:lnTo>
                  <a:pt x="6700" y="4550"/>
                </a:lnTo>
                <a:lnTo>
                  <a:pt x="6688" y="4592"/>
                </a:lnTo>
                <a:lnTo>
                  <a:pt x="6672" y="4632"/>
                </a:lnTo>
                <a:lnTo>
                  <a:pt x="6654" y="4672"/>
                </a:lnTo>
                <a:lnTo>
                  <a:pt x="6632" y="4710"/>
                </a:lnTo>
                <a:lnTo>
                  <a:pt x="6608" y="4748"/>
                </a:lnTo>
                <a:lnTo>
                  <a:pt x="6582" y="4786"/>
                </a:lnTo>
                <a:lnTo>
                  <a:pt x="6554" y="4822"/>
                </a:lnTo>
                <a:lnTo>
                  <a:pt x="6522" y="4858"/>
                </a:lnTo>
                <a:lnTo>
                  <a:pt x="6488" y="4894"/>
                </a:lnTo>
                <a:lnTo>
                  <a:pt x="6452" y="4928"/>
                </a:lnTo>
                <a:lnTo>
                  <a:pt x="6412" y="4960"/>
                </a:lnTo>
                <a:lnTo>
                  <a:pt x="6370" y="4992"/>
                </a:lnTo>
                <a:lnTo>
                  <a:pt x="6324" y="5024"/>
                </a:lnTo>
                <a:lnTo>
                  <a:pt x="6324" y="5024"/>
                </a:lnTo>
                <a:lnTo>
                  <a:pt x="6276" y="5054"/>
                </a:lnTo>
                <a:lnTo>
                  <a:pt x="6226" y="5084"/>
                </a:lnTo>
                <a:lnTo>
                  <a:pt x="6176" y="5112"/>
                </a:lnTo>
                <a:lnTo>
                  <a:pt x="6122" y="5140"/>
                </a:lnTo>
                <a:lnTo>
                  <a:pt x="6068" y="5168"/>
                </a:lnTo>
                <a:lnTo>
                  <a:pt x="6012" y="5194"/>
                </a:lnTo>
                <a:lnTo>
                  <a:pt x="5954" y="5220"/>
                </a:lnTo>
                <a:lnTo>
                  <a:pt x="5894" y="5244"/>
                </a:lnTo>
                <a:lnTo>
                  <a:pt x="5773" y="5292"/>
                </a:lnTo>
                <a:lnTo>
                  <a:pt x="5645" y="5338"/>
                </a:lnTo>
                <a:lnTo>
                  <a:pt x="5511" y="5384"/>
                </a:lnTo>
                <a:lnTo>
                  <a:pt x="5375" y="5425"/>
                </a:lnTo>
                <a:lnTo>
                  <a:pt x="5233" y="5469"/>
                </a:lnTo>
                <a:lnTo>
                  <a:pt x="5089" y="5511"/>
                </a:lnTo>
                <a:lnTo>
                  <a:pt x="4793" y="5595"/>
                </a:lnTo>
                <a:lnTo>
                  <a:pt x="4489" y="5683"/>
                </a:lnTo>
                <a:lnTo>
                  <a:pt x="4337" y="5729"/>
                </a:lnTo>
                <a:lnTo>
                  <a:pt x="4184" y="5777"/>
                </a:lnTo>
                <a:lnTo>
                  <a:pt x="4030" y="5827"/>
                </a:lnTo>
                <a:lnTo>
                  <a:pt x="3878" y="5879"/>
                </a:lnTo>
                <a:lnTo>
                  <a:pt x="3726" y="5935"/>
                </a:lnTo>
                <a:lnTo>
                  <a:pt x="3576" y="5995"/>
                </a:lnTo>
                <a:lnTo>
                  <a:pt x="3428" y="6059"/>
                </a:lnTo>
                <a:lnTo>
                  <a:pt x="3356" y="6091"/>
                </a:lnTo>
                <a:lnTo>
                  <a:pt x="3282" y="6125"/>
                </a:lnTo>
                <a:lnTo>
                  <a:pt x="3212" y="6161"/>
                </a:lnTo>
                <a:lnTo>
                  <a:pt x="3140" y="6197"/>
                </a:lnTo>
                <a:lnTo>
                  <a:pt x="3070" y="6235"/>
                </a:lnTo>
                <a:lnTo>
                  <a:pt x="3002" y="6275"/>
                </a:lnTo>
                <a:lnTo>
                  <a:pt x="2934" y="6317"/>
                </a:lnTo>
                <a:lnTo>
                  <a:pt x="2868" y="6359"/>
                </a:lnTo>
                <a:lnTo>
                  <a:pt x="2802" y="6401"/>
                </a:lnTo>
                <a:lnTo>
                  <a:pt x="2736" y="6447"/>
                </a:lnTo>
                <a:lnTo>
                  <a:pt x="2674" y="6493"/>
                </a:lnTo>
                <a:lnTo>
                  <a:pt x="2612" y="6541"/>
                </a:lnTo>
                <a:lnTo>
                  <a:pt x="2552" y="6591"/>
                </a:lnTo>
                <a:lnTo>
                  <a:pt x="2493" y="6643"/>
                </a:lnTo>
                <a:lnTo>
                  <a:pt x="2435" y="6697"/>
                </a:lnTo>
                <a:lnTo>
                  <a:pt x="2379" y="6751"/>
                </a:lnTo>
                <a:lnTo>
                  <a:pt x="2325" y="6809"/>
                </a:lnTo>
                <a:lnTo>
                  <a:pt x="2273" y="6867"/>
                </a:lnTo>
                <a:lnTo>
                  <a:pt x="2221" y="6929"/>
                </a:lnTo>
                <a:lnTo>
                  <a:pt x="2171" y="6991"/>
                </a:lnTo>
                <a:lnTo>
                  <a:pt x="2125" y="7057"/>
                </a:lnTo>
                <a:lnTo>
                  <a:pt x="2079" y="7123"/>
                </a:lnTo>
                <a:lnTo>
                  <a:pt x="2079" y="7123"/>
                </a:lnTo>
                <a:lnTo>
                  <a:pt x="2063" y="7153"/>
                </a:lnTo>
                <a:lnTo>
                  <a:pt x="2045" y="7191"/>
                </a:lnTo>
                <a:lnTo>
                  <a:pt x="2023" y="7243"/>
                </a:lnTo>
                <a:lnTo>
                  <a:pt x="1999" y="7305"/>
                </a:lnTo>
                <a:lnTo>
                  <a:pt x="1973" y="7381"/>
                </a:lnTo>
                <a:lnTo>
                  <a:pt x="1961" y="7423"/>
                </a:lnTo>
                <a:lnTo>
                  <a:pt x="1949" y="7469"/>
                </a:lnTo>
                <a:lnTo>
                  <a:pt x="1937" y="7517"/>
                </a:lnTo>
                <a:lnTo>
                  <a:pt x="1927" y="7566"/>
                </a:lnTo>
                <a:lnTo>
                  <a:pt x="1917" y="7618"/>
                </a:lnTo>
                <a:lnTo>
                  <a:pt x="1909" y="7674"/>
                </a:lnTo>
                <a:lnTo>
                  <a:pt x="1903" y="7730"/>
                </a:lnTo>
                <a:lnTo>
                  <a:pt x="1899" y="7790"/>
                </a:lnTo>
                <a:lnTo>
                  <a:pt x="1895" y="7852"/>
                </a:lnTo>
                <a:lnTo>
                  <a:pt x="1895" y="7914"/>
                </a:lnTo>
                <a:lnTo>
                  <a:pt x="1897" y="7980"/>
                </a:lnTo>
                <a:lnTo>
                  <a:pt x="1901" y="8048"/>
                </a:lnTo>
                <a:lnTo>
                  <a:pt x="1907" y="8116"/>
                </a:lnTo>
                <a:lnTo>
                  <a:pt x="1917" y="8186"/>
                </a:lnTo>
                <a:lnTo>
                  <a:pt x="1931" y="8258"/>
                </a:lnTo>
                <a:lnTo>
                  <a:pt x="1947" y="8332"/>
                </a:lnTo>
                <a:lnTo>
                  <a:pt x="1967" y="8406"/>
                </a:lnTo>
                <a:lnTo>
                  <a:pt x="1991" y="8482"/>
                </a:lnTo>
                <a:lnTo>
                  <a:pt x="2019" y="8558"/>
                </a:lnTo>
                <a:lnTo>
                  <a:pt x="2051" y="8636"/>
                </a:lnTo>
              </a:path>
            </a:pathLst>
          </a:custGeom>
          <a:noFill/>
          <a:ln w="12700">
            <a:solidFill>
              <a:schemeClr val="bg1">
                <a:lumMod val="50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pPr lvl="0"/>
            <a:endParaRPr lang="ko-KR" altLang="en-US"/>
          </a:p>
        </p:txBody>
      </p:sp>
      <p:pic>
        <p:nvPicPr>
          <p:cNvPr id="4" name="그림 3"/>
          <p:cNvPicPr>
            <a:picLocks noChangeAspect="1"/>
          </p:cNvPicPr>
          <p:nvPr userDrawn="1"/>
        </p:nvPicPr>
        <p:blipFill rotWithShape="1">
          <a:blip r:embed="rId4" cstate="screen"/>
          <a:srcRect/>
          <a:stretch>
            <a:fillRect/>
          </a:stretch>
        </p:blipFill>
        <p:spPr>
          <a:xfrm rot="9400998">
            <a:off x="7436540" y="2163626"/>
            <a:ext cx="857424" cy="867196"/>
          </a:xfrm>
          <a:prstGeom prst="rect">
            <a:avLst/>
          </a:prstGeom>
        </p:spPr>
      </p:pic>
      <p:pic>
        <p:nvPicPr>
          <p:cNvPr id="5" name="그림 4"/>
          <p:cNvPicPr>
            <a:picLocks noChangeAspect="1"/>
          </p:cNvPicPr>
          <p:nvPr userDrawn="1"/>
        </p:nvPicPr>
        <p:blipFill rotWithShape="1">
          <a:blip r:embed="rId5" cstate="screen">
            <a:extLst>
              <a:ext uri="{BEBA8EAE-BF5A-486C-A8C5-ECC9F3942E4B}">
                <a14:imgProps xmlns:a14="http://schemas.microsoft.com/office/drawing/2010/main">
                  <a14:imgLayer r:embed="rId6">
                    <a14:imgEffect>
                      <a14:brightnessContrast contrast="-100000"/>
                    </a14:imgEffect>
                  </a14:imgLayer>
                </a14:imgProps>
              </a:ext>
            </a:extLst>
          </a:blip>
          <a:srcRect/>
          <a:stretch>
            <a:fillRect/>
          </a:stretch>
        </p:blipFill>
        <p:spPr>
          <a:xfrm>
            <a:off x="2199281" y="714805"/>
            <a:ext cx="1339703" cy="1318436"/>
          </a:xfrm>
          <a:prstGeom prst="rect">
            <a:avLst/>
          </a:prstGeom>
        </p:spPr>
      </p:pic>
      <p:sp>
        <p:nvSpPr>
          <p:cNvPr id="6" name="텍스트 개체 틀 2"/>
          <p:cNvSpPr>
            <a:spLocks noGrp="1"/>
          </p:cNvSpPr>
          <p:nvPr>
            <p:ph type="body" sz="quarter" idx="13" hasCustomPrompt="1"/>
          </p:nvPr>
        </p:nvSpPr>
        <p:spPr>
          <a:xfrm>
            <a:off x="2007704" y="3148779"/>
            <a:ext cx="5128592" cy="618152"/>
          </a:xfrm>
          <a:prstGeom prst="rect">
            <a:avLst/>
          </a:prstGeom>
        </p:spPr>
        <p:txBody>
          <a:bodyPr lIns="0" tIns="0" rIns="0" bIns="0"/>
          <a:lstStyle>
            <a:lvl1pPr marL="0" indent="0" algn="ctr">
              <a:buNone/>
              <a:defRPr sz="3600" b="1" baseline="0">
                <a:ln>
                  <a:solidFill>
                    <a:schemeClr val="bg1"/>
                  </a:solidFill>
                </a:ln>
                <a:blipFill>
                  <a:blip r:embed="rId7"/>
                  <a:stretch>
                    <a:fillRect/>
                  </a:stretch>
                </a:blipFill>
                <a:latin typeface="Tahoma" panose="020B0604030504040204" pitchFamily="34" charset="0"/>
                <a:cs typeface="Tahoma" panose="020B0604030504040204" pitchFamily="34" charset="0"/>
              </a:defRPr>
            </a:lvl1pPr>
          </a:lstStyle>
          <a:p>
            <a:pPr lvl="0"/>
            <a:r>
              <a:rPr lang="en-US" altLang="ko-KR" smtClean="0"/>
              <a:t>Thank you</a:t>
            </a:r>
            <a:endParaRPr lang="ko-KR" altLang="en-US"/>
          </a:p>
        </p:txBody>
      </p:sp>
      <p:pic>
        <p:nvPicPr>
          <p:cNvPr id="7" name="그림 6"/>
          <p:cNvPicPr>
            <a:picLocks noChangeAspect="1"/>
          </p:cNvPicPr>
          <p:nvPr userDrawn="1"/>
        </p:nvPicPr>
        <p:blipFill rotWithShape="1">
          <a:blip r:embed="rId8" cstate="screen"/>
          <a:srcRect/>
          <a:stretch>
            <a:fillRect/>
          </a:stretch>
        </p:blipFill>
        <p:spPr>
          <a:xfrm rot="463896">
            <a:off x="358911" y="2752868"/>
            <a:ext cx="1826809" cy="318595"/>
          </a:xfrm>
          <a:prstGeom prst="rect">
            <a:avLst/>
          </a:prstGeom>
        </p:spPr>
      </p:pic>
      <p:sp>
        <p:nvSpPr>
          <p:cNvPr id="8" name="직사각형 7"/>
          <p:cNvSpPr/>
          <p:nvPr userDrawn="1"/>
        </p:nvSpPr>
        <p:spPr>
          <a:xfrm>
            <a:off x="0" y="5069928"/>
            <a:ext cx="9144000" cy="73572"/>
          </a:xfrm>
          <a:prstGeom prst="rect">
            <a:avLst/>
          </a:prstGeom>
          <a:solidFill>
            <a:srgbClr val="042A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제목 및 내용">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21.jpeg"/><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矩形 3"/>
          <p:cNvSpPr/>
          <p:nvPr/>
        </p:nvSpPr>
        <p:spPr>
          <a:xfrm>
            <a:off x="6732240" y="4731990"/>
            <a:ext cx="775136" cy="246221"/>
          </a:xfrm>
          <a:prstGeom prst="rect">
            <a:avLst/>
          </a:prstGeom>
        </p:spPr>
        <p:txBody>
          <a:bodyPr wrap="square">
            <a:spAutoFit/>
          </a:bodyPr>
          <a:lstStyle/>
          <a:p>
            <a:pPr latinLnBrk="0"/>
            <a:r>
              <a:rPr lang="en-US" altLang="zh-CN" sz="100" dirty="0">
                <a:solidFill>
                  <a:prstClr val="white"/>
                </a:solidFill>
                <a:latin typeface="Calibri" panose="020F0502020204030204"/>
              </a:rPr>
              <a:t>PPT</a:t>
            </a:r>
            <a:r>
              <a:rPr lang="zh-CN" altLang="en-US" sz="100" dirty="0">
                <a:solidFill>
                  <a:prstClr val="white"/>
                </a:solidFill>
                <a:latin typeface="Calibri" panose="020F0502020204030204"/>
              </a:rPr>
              <a:t>模板下载：</a:t>
            </a:r>
            <a:r>
              <a:rPr lang="en-US" altLang="zh-CN" sz="100" dirty="0">
                <a:solidFill>
                  <a:prstClr val="white"/>
                </a:solidFill>
                <a:latin typeface="Calibri" panose="020F0502020204030204"/>
              </a:rPr>
              <a:t>www.1ppt.com/moban/     </a:t>
            </a:r>
            <a:r>
              <a:rPr lang="zh-CN" altLang="en-US" sz="100" dirty="0">
                <a:solidFill>
                  <a:prstClr val="white"/>
                </a:solidFill>
                <a:latin typeface="Calibri" panose="020F0502020204030204"/>
              </a:rPr>
              <a:t>行业</a:t>
            </a:r>
            <a:r>
              <a:rPr lang="en-US" altLang="zh-CN" sz="100" dirty="0">
                <a:solidFill>
                  <a:prstClr val="white"/>
                </a:solidFill>
                <a:latin typeface="Calibri" panose="020F0502020204030204"/>
              </a:rPr>
              <a:t>PPT</a:t>
            </a:r>
            <a:r>
              <a:rPr lang="zh-CN" altLang="en-US" sz="100" dirty="0">
                <a:solidFill>
                  <a:prstClr val="white"/>
                </a:solidFill>
                <a:latin typeface="Calibri" panose="020F0502020204030204"/>
              </a:rPr>
              <a:t>模板：</a:t>
            </a:r>
            <a:r>
              <a:rPr lang="en-US" altLang="zh-CN" sz="100" dirty="0">
                <a:solidFill>
                  <a:prstClr val="white"/>
                </a:solidFill>
                <a:latin typeface="Calibri" panose="020F0502020204030204"/>
              </a:rPr>
              <a:t>www.1ppt.com/hangye/ </a:t>
            </a:r>
            <a:endParaRPr lang="en-US" altLang="zh-CN" sz="100" dirty="0">
              <a:solidFill>
                <a:prstClr val="white"/>
              </a:solidFill>
              <a:latin typeface="Calibri" panose="020F0502020204030204"/>
            </a:endParaRPr>
          </a:p>
          <a:p>
            <a:pPr latinLnBrk="0"/>
            <a:r>
              <a:rPr lang="zh-CN" altLang="en-US" sz="100" dirty="0">
                <a:solidFill>
                  <a:prstClr val="white"/>
                </a:solidFill>
                <a:latin typeface="Calibri" panose="020F0502020204030204"/>
              </a:rPr>
              <a:t>节日</a:t>
            </a:r>
            <a:r>
              <a:rPr lang="en-US" altLang="zh-CN" sz="100" dirty="0">
                <a:solidFill>
                  <a:prstClr val="white"/>
                </a:solidFill>
                <a:latin typeface="Calibri" panose="020F0502020204030204"/>
              </a:rPr>
              <a:t>PPT</a:t>
            </a:r>
            <a:r>
              <a:rPr lang="zh-CN" altLang="en-US" sz="100" dirty="0">
                <a:solidFill>
                  <a:prstClr val="white"/>
                </a:solidFill>
                <a:latin typeface="Calibri" panose="020F0502020204030204"/>
              </a:rPr>
              <a:t>模板：</a:t>
            </a:r>
            <a:r>
              <a:rPr lang="en-US" altLang="zh-CN" sz="100" dirty="0">
                <a:solidFill>
                  <a:prstClr val="white"/>
                </a:solidFill>
                <a:latin typeface="Calibri" panose="020F0502020204030204"/>
              </a:rPr>
              <a:t>www.1ppt.com/jieri/           PPT</a:t>
            </a:r>
            <a:r>
              <a:rPr lang="zh-CN" altLang="en-US" sz="100" dirty="0">
                <a:solidFill>
                  <a:prstClr val="white"/>
                </a:solidFill>
                <a:latin typeface="Calibri" panose="020F0502020204030204"/>
              </a:rPr>
              <a:t>素材下载：</a:t>
            </a:r>
            <a:r>
              <a:rPr lang="en-US" altLang="zh-CN" sz="100" dirty="0">
                <a:solidFill>
                  <a:prstClr val="white"/>
                </a:solidFill>
                <a:latin typeface="Calibri" panose="020F0502020204030204"/>
              </a:rPr>
              <a:t>www.1ppt.com/sucai/</a:t>
            </a:r>
            <a:endParaRPr lang="en-US" altLang="zh-CN" sz="100" dirty="0">
              <a:solidFill>
                <a:prstClr val="white"/>
              </a:solidFill>
              <a:latin typeface="Calibri" panose="020F0502020204030204"/>
            </a:endParaRPr>
          </a:p>
          <a:p>
            <a:pPr latinLnBrk="0"/>
            <a:r>
              <a:rPr lang="en-US" altLang="zh-CN" sz="100" dirty="0">
                <a:solidFill>
                  <a:prstClr val="white"/>
                </a:solidFill>
                <a:latin typeface="Calibri" panose="020F0502020204030204"/>
              </a:rPr>
              <a:t>PPT</a:t>
            </a:r>
            <a:r>
              <a:rPr lang="zh-CN" altLang="en-US" sz="100" dirty="0">
                <a:solidFill>
                  <a:prstClr val="white"/>
                </a:solidFill>
                <a:latin typeface="Calibri" panose="020F0502020204030204"/>
              </a:rPr>
              <a:t>背景图片：</a:t>
            </a:r>
            <a:r>
              <a:rPr lang="en-US" altLang="zh-CN" sz="100" dirty="0">
                <a:solidFill>
                  <a:prstClr val="white"/>
                </a:solidFill>
                <a:latin typeface="Calibri" panose="020F0502020204030204"/>
              </a:rPr>
              <a:t>www.1ppt.com/beijing/      PPT</a:t>
            </a:r>
            <a:r>
              <a:rPr lang="zh-CN" altLang="en-US" sz="100" dirty="0">
                <a:solidFill>
                  <a:prstClr val="white"/>
                </a:solidFill>
                <a:latin typeface="Calibri" panose="020F0502020204030204"/>
              </a:rPr>
              <a:t>图表下载：</a:t>
            </a:r>
            <a:r>
              <a:rPr lang="en-US" altLang="zh-CN" sz="100" dirty="0">
                <a:solidFill>
                  <a:prstClr val="white"/>
                </a:solidFill>
                <a:latin typeface="Calibri" panose="020F0502020204030204"/>
              </a:rPr>
              <a:t>www.1ppt.com/tubiao/      </a:t>
            </a:r>
            <a:endParaRPr lang="en-US" altLang="zh-CN" sz="100" dirty="0">
              <a:solidFill>
                <a:prstClr val="white"/>
              </a:solidFill>
              <a:latin typeface="Calibri" panose="020F0502020204030204"/>
            </a:endParaRPr>
          </a:p>
          <a:p>
            <a:pPr latinLnBrk="0"/>
            <a:r>
              <a:rPr lang="zh-CN" altLang="en-US" sz="100" dirty="0">
                <a:solidFill>
                  <a:prstClr val="white"/>
                </a:solidFill>
                <a:latin typeface="Calibri" panose="020F0502020204030204"/>
              </a:rPr>
              <a:t>优秀</a:t>
            </a:r>
            <a:r>
              <a:rPr lang="en-US" altLang="zh-CN" sz="100" dirty="0">
                <a:solidFill>
                  <a:prstClr val="white"/>
                </a:solidFill>
                <a:latin typeface="Calibri" panose="020F0502020204030204"/>
              </a:rPr>
              <a:t>PPT</a:t>
            </a:r>
            <a:r>
              <a:rPr lang="zh-CN" altLang="en-US" sz="100" dirty="0">
                <a:solidFill>
                  <a:prstClr val="white"/>
                </a:solidFill>
                <a:latin typeface="Calibri" panose="020F0502020204030204"/>
              </a:rPr>
              <a:t>下载：</a:t>
            </a:r>
            <a:r>
              <a:rPr lang="en-US" altLang="zh-CN" sz="100" dirty="0">
                <a:solidFill>
                  <a:prstClr val="white"/>
                </a:solidFill>
                <a:latin typeface="Calibri" panose="020F0502020204030204"/>
              </a:rPr>
              <a:t>www.1ppt.com/xiazai/        PPT</a:t>
            </a:r>
            <a:r>
              <a:rPr lang="zh-CN" altLang="en-US" sz="100" dirty="0">
                <a:solidFill>
                  <a:prstClr val="white"/>
                </a:solidFill>
                <a:latin typeface="Calibri" panose="020F0502020204030204"/>
              </a:rPr>
              <a:t>教程： </a:t>
            </a:r>
            <a:r>
              <a:rPr lang="en-US" altLang="zh-CN" sz="100" dirty="0">
                <a:solidFill>
                  <a:prstClr val="white"/>
                </a:solidFill>
                <a:latin typeface="Calibri" panose="020F0502020204030204"/>
              </a:rPr>
              <a:t>www.1ppt.com/powerpoint/      </a:t>
            </a:r>
            <a:endParaRPr lang="en-US" altLang="zh-CN" sz="100" dirty="0">
              <a:solidFill>
                <a:prstClr val="white"/>
              </a:solidFill>
              <a:latin typeface="Calibri" panose="020F0502020204030204"/>
            </a:endParaRPr>
          </a:p>
          <a:p>
            <a:pPr latinLnBrk="0"/>
            <a:r>
              <a:rPr lang="en-US" altLang="zh-CN" sz="100" dirty="0">
                <a:solidFill>
                  <a:prstClr val="white"/>
                </a:solidFill>
                <a:latin typeface="Calibri" panose="020F0502020204030204"/>
              </a:rPr>
              <a:t>Word</a:t>
            </a:r>
            <a:r>
              <a:rPr lang="zh-CN" altLang="en-US" sz="100" dirty="0">
                <a:solidFill>
                  <a:prstClr val="white"/>
                </a:solidFill>
                <a:latin typeface="Calibri" panose="020F0502020204030204"/>
              </a:rPr>
              <a:t>教程： </a:t>
            </a:r>
            <a:r>
              <a:rPr lang="en-US" altLang="zh-CN" sz="100" dirty="0">
                <a:solidFill>
                  <a:prstClr val="white"/>
                </a:solidFill>
                <a:latin typeface="Calibri" panose="020F0502020204030204"/>
              </a:rPr>
              <a:t>www.1ppt.com/word/              Excel</a:t>
            </a:r>
            <a:r>
              <a:rPr lang="zh-CN" altLang="en-US" sz="100" dirty="0">
                <a:solidFill>
                  <a:prstClr val="white"/>
                </a:solidFill>
                <a:latin typeface="Calibri" panose="020F0502020204030204"/>
              </a:rPr>
              <a:t>教程：</a:t>
            </a:r>
            <a:r>
              <a:rPr lang="en-US" altLang="zh-CN" sz="100" dirty="0">
                <a:solidFill>
                  <a:prstClr val="white"/>
                </a:solidFill>
                <a:latin typeface="Calibri" panose="020F0502020204030204"/>
              </a:rPr>
              <a:t>www.1ppt.com/excel/  </a:t>
            </a:r>
            <a:endParaRPr lang="en-US" altLang="zh-CN" sz="100" dirty="0">
              <a:solidFill>
                <a:prstClr val="white"/>
              </a:solidFill>
              <a:latin typeface="Calibri" panose="020F0502020204030204"/>
            </a:endParaRPr>
          </a:p>
          <a:p>
            <a:pPr latinLnBrk="0"/>
            <a:r>
              <a:rPr lang="zh-CN" altLang="en-US" sz="100" dirty="0">
                <a:solidFill>
                  <a:prstClr val="white"/>
                </a:solidFill>
                <a:latin typeface="Calibri" panose="020F0502020204030204"/>
              </a:rPr>
              <a:t>资料下载：</a:t>
            </a:r>
            <a:r>
              <a:rPr lang="en-US" altLang="zh-CN" sz="100" dirty="0">
                <a:solidFill>
                  <a:prstClr val="white"/>
                </a:solidFill>
                <a:latin typeface="Calibri" panose="020F0502020204030204"/>
              </a:rPr>
              <a:t>www.1ppt.com/ziliao/                PPT</a:t>
            </a:r>
            <a:r>
              <a:rPr lang="zh-CN" altLang="en-US" sz="100" dirty="0">
                <a:solidFill>
                  <a:prstClr val="white"/>
                </a:solidFill>
                <a:latin typeface="Calibri" panose="020F0502020204030204"/>
              </a:rPr>
              <a:t>课件下载：</a:t>
            </a:r>
            <a:r>
              <a:rPr lang="en-US" altLang="zh-CN" sz="100" dirty="0">
                <a:solidFill>
                  <a:prstClr val="white"/>
                </a:solidFill>
                <a:latin typeface="Calibri" panose="020F0502020204030204"/>
              </a:rPr>
              <a:t>www.1ppt.com/kejian/ </a:t>
            </a:r>
            <a:endParaRPr lang="en-US" altLang="zh-CN" sz="100" dirty="0">
              <a:solidFill>
                <a:prstClr val="white"/>
              </a:solidFill>
              <a:latin typeface="Calibri" panose="020F0502020204030204"/>
            </a:endParaRPr>
          </a:p>
          <a:p>
            <a:pPr latinLnBrk="0"/>
            <a:r>
              <a:rPr lang="zh-CN" altLang="en-US" sz="100" dirty="0">
                <a:solidFill>
                  <a:prstClr val="white"/>
                </a:solidFill>
                <a:latin typeface="Calibri" panose="020F0502020204030204"/>
              </a:rPr>
              <a:t>范文下载：</a:t>
            </a:r>
            <a:r>
              <a:rPr lang="en-US" altLang="zh-CN" sz="100" dirty="0">
                <a:solidFill>
                  <a:prstClr val="white"/>
                </a:solidFill>
                <a:latin typeface="Calibri" panose="020F0502020204030204"/>
              </a:rPr>
              <a:t>www.1ppt.com/fanwen/             </a:t>
            </a:r>
            <a:r>
              <a:rPr lang="zh-CN" altLang="en-US" sz="100" dirty="0">
                <a:solidFill>
                  <a:prstClr val="white"/>
                </a:solidFill>
                <a:latin typeface="Calibri" panose="020F0502020204030204"/>
              </a:rPr>
              <a:t>试卷下载：</a:t>
            </a:r>
            <a:r>
              <a:rPr lang="en-US" altLang="zh-CN" sz="100" dirty="0">
                <a:solidFill>
                  <a:prstClr val="white"/>
                </a:solidFill>
                <a:latin typeface="Calibri" panose="020F0502020204030204"/>
              </a:rPr>
              <a:t>www.1ppt.com/shiti/  </a:t>
            </a:r>
            <a:endParaRPr lang="en-US" altLang="zh-CN" sz="100" dirty="0">
              <a:solidFill>
                <a:prstClr val="white"/>
              </a:solidFill>
              <a:latin typeface="Calibri" panose="020F0502020204030204"/>
            </a:endParaRPr>
          </a:p>
          <a:p>
            <a:pPr latinLnBrk="0"/>
            <a:r>
              <a:rPr lang="zh-CN" altLang="en-US" sz="100" dirty="0">
                <a:solidFill>
                  <a:prstClr val="white"/>
                </a:solidFill>
                <a:latin typeface="Calibri" panose="020F0502020204030204"/>
              </a:rPr>
              <a:t>教案下载：</a:t>
            </a:r>
            <a:r>
              <a:rPr lang="en-US" altLang="zh-CN" sz="100" dirty="0">
                <a:solidFill>
                  <a:prstClr val="white"/>
                </a:solidFill>
                <a:latin typeface="Calibri" panose="020F0502020204030204"/>
              </a:rPr>
              <a:t>www.1ppt.com/jiaoan/  </a:t>
            </a:r>
            <a:r>
              <a:rPr lang="en-US" altLang="zh-CN" sz="100" dirty="0" smtClean="0">
                <a:solidFill>
                  <a:prstClr val="white"/>
                </a:solidFill>
                <a:latin typeface="Calibri" panose="020F0502020204030204"/>
              </a:rPr>
              <a:t>      </a:t>
            </a:r>
            <a:endParaRPr lang="en-US" altLang="zh-CN" sz="100" dirty="0">
              <a:solidFill>
                <a:prstClr val="white"/>
              </a:solidFill>
              <a:latin typeface="Calibri" panose="020F0502020204030204"/>
            </a:endParaRPr>
          </a:p>
          <a:p>
            <a:pPr latinLnBrk="0"/>
            <a:r>
              <a:rPr lang="zh-CN" altLang="en-US" sz="100" dirty="0" smtClean="0">
                <a:solidFill>
                  <a:prstClr val="white"/>
                </a:solidFill>
                <a:latin typeface="Calibri" panose="020F0502020204030204"/>
              </a:rPr>
              <a:t>字体下载：</a:t>
            </a:r>
            <a:r>
              <a:rPr lang="en-US" altLang="zh-CN" sz="100" dirty="0" smtClean="0">
                <a:solidFill>
                  <a:prstClr val="white"/>
                </a:solidFill>
                <a:latin typeface="Calibri" panose="020F0502020204030204"/>
              </a:rPr>
              <a:t>www.1ppt.com/ziti/</a:t>
            </a:r>
            <a:endParaRPr lang="en-US" altLang="zh-CN" sz="100" dirty="0">
              <a:solidFill>
                <a:prstClr val="white"/>
              </a:solidFill>
              <a:latin typeface="Calibri" panose="020F0502020204030204"/>
            </a:endParaRPr>
          </a:p>
          <a:p>
            <a:pPr latinLnBrk="0"/>
            <a:r>
              <a:rPr lang="en-US" altLang="zh-CN" sz="100" dirty="0">
                <a:solidFill>
                  <a:prstClr val="white"/>
                </a:solidFill>
                <a:latin typeface="Calibri" panose="020F0502020204030204"/>
              </a:rPr>
              <a:t> </a:t>
            </a:r>
            <a:endParaRPr lang="zh-CN" altLang="en-US" sz="100" dirty="0">
              <a:solidFill>
                <a:prstClr val="white"/>
              </a:solidFill>
              <a:latin typeface="Calibri" panose="020F0502020204030204"/>
            </a:endParaRPr>
          </a:p>
        </p:txBody>
      </p:sp>
      <p:pic>
        <p:nvPicPr>
          <p:cNvPr id="2" name="그림 1"/>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 y="1"/>
            <a:ext cx="9143998" cy="514349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iming>
    <p:tnLst>
      <p:par>
        <p:cTn id="1" dur="indefinite" restart="never" nodeType="tmRoot"/>
      </p:par>
    </p:tnLst>
  </p:timing>
  <p:hf hdr="0" ftr="0" dt="0"/>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6.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microsoft.com/office/2007/relationships/hdphoto" Target="../media/image45.wdp"/><Relationship Id="rId3" Type="http://schemas.openxmlformats.org/officeDocument/2006/relationships/image" Target="../media/image44.png"/><Relationship Id="rId2" Type="http://schemas.microsoft.com/office/2007/relationships/hdphoto" Target="../media/image43.wdp"/><Relationship Id="rId1" Type="http://schemas.openxmlformats.org/officeDocument/2006/relationships/image" Target="../media/image4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image48.wdp"/><Relationship Id="rId2" Type="http://schemas.openxmlformats.org/officeDocument/2006/relationships/image" Target="../media/image47.png"/><Relationship Id="rId1" Type="http://schemas.openxmlformats.org/officeDocument/2006/relationships/image" Target="../media/image4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50.png"/><Relationship Id="rId1" Type="http://schemas.openxmlformats.org/officeDocument/2006/relationships/image" Target="../media/image49.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microsoft.com/office/2007/relationships/hdphoto" Target="../media/image54.wdp"/><Relationship Id="rId3" Type="http://schemas.openxmlformats.org/officeDocument/2006/relationships/image" Target="../media/image53.png"/><Relationship Id="rId2" Type="http://schemas.microsoft.com/office/2007/relationships/hdphoto" Target="../media/image52.wdp"/><Relationship Id="rId1" Type="http://schemas.openxmlformats.org/officeDocument/2006/relationships/image" Target="../media/image5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microsoft.com/office/2007/relationships/hdphoto" Target="../media/image27.wdp"/><Relationship Id="rId5" Type="http://schemas.openxmlformats.org/officeDocument/2006/relationships/image" Target="../media/image26.png"/><Relationship Id="rId4" Type="http://schemas.microsoft.com/office/2007/relationships/hdphoto" Target="../media/image25.wdp"/><Relationship Id="rId3" Type="http://schemas.openxmlformats.org/officeDocument/2006/relationships/image" Target="../media/image24.png"/><Relationship Id="rId2" Type="http://schemas.microsoft.com/office/2007/relationships/hdphoto" Target="../media/image23.wdp"/><Relationship Id="rId1"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microsoft.com/office/2007/relationships/hdphoto" Target="../media/image33.wdp"/><Relationship Id="rId3" Type="http://schemas.openxmlformats.org/officeDocument/2006/relationships/image" Target="../media/image32.png"/><Relationship Id="rId2" Type="http://schemas.microsoft.com/office/2007/relationships/hdphoto" Target="../media/image31.wdp"/><Relationship Id="rId1" Type="http://schemas.openxmlformats.org/officeDocument/2006/relationships/image" Target="../media/image30.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image36.wdp"/><Relationship Id="rId2" Type="http://schemas.openxmlformats.org/officeDocument/2006/relationships/image" Target="../media/image35.png"/><Relationship Id="rId1" Type="http://schemas.openxmlformats.org/officeDocument/2006/relationships/image" Target="../media/image3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hemeOverride" Target="../theme/themeOverride1.xml"/><Relationship Id="rId2" Type="http://schemas.microsoft.com/office/2007/relationships/hdphoto" Target="../media/image38.wdp"/><Relationship Id="rId1" Type="http://schemas.openxmlformats.org/officeDocument/2006/relationships/image" Target="../media/image37.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microsoft.com/office/2007/relationships/hdphoto" Target="../media/image41.wdp"/><Relationship Id="rId2" Type="http://schemas.openxmlformats.org/officeDocument/2006/relationships/image" Target="../media/image40.png"/><Relationship Id="rId1"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ln>
            <a:noFill/>
          </a:ln>
        </p:spPr>
        <p:txBody>
          <a:bodyPr/>
          <a:lstStyle/>
          <a:p>
            <a:pPr>
              <a:lnSpc>
                <a:spcPct val="90000"/>
              </a:lnSpc>
            </a:pPr>
            <a:r>
              <a:rPr lang="zh-CN" altLang="en-US" smtClean="0">
                <a:ln w="12700">
                  <a:solidFill>
                    <a:schemeClr val="bg1"/>
                  </a:solidFill>
                </a:ln>
              </a:rPr>
              <a:t>海量数据处理</a:t>
            </a:r>
            <a:r>
              <a:rPr lang="en-US" altLang="ko-KR" smtClean="0">
                <a:ln w="12700">
                  <a:solidFill>
                    <a:schemeClr val="bg1"/>
                  </a:solidFill>
                </a:ln>
              </a:rPr>
              <a:t> </a:t>
            </a:r>
            <a:endParaRPr lang="en-US" altLang="ko-KR" smtClean="0">
              <a:ln w="28575">
                <a:solidFill>
                  <a:srgbClr val="0533F9"/>
                </a:solidFill>
              </a:ln>
              <a:blipFill>
                <a:blip r:embed="rId1"/>
                <a:stretch>
                  <a:fillRect/>
                </a:stretch>
              </a:blipFill>
            </a:endParaRPr>
          </a:p>
          <a:p>
            <a:pPr>
              <a:lnSpc>
                <a:spcPct val="90000"/>
              </a:lnSpc>
            </a:pPr>
            <a:r>
              <a:rPr lang="en-US" altLang="zh-CN" sz="2800" b="0" smtClean="0">
                <a:ln w="28575">
                  <a:solidFill>
                    <a:schemeClr val="accent1"/>
                  </a:solidFill>
                </a:ln>
                <a:blipFill>
                  <a:blip r:embed="rId1"/>
                  <a:stretch>
                    <a:fillRect/>
                  </a:stretch>
                </a:blipFill>
              </a:rPr>
              <a:t>《</a:t>
            </a:r>
            <a:r>
              <a:rPr lang="zh-CN" altLang="en-US" sz="2800" b="0" smtClean="0">
                <a:ln w="28575">
                  <a:solidFill>
                    <a:schemeClr val="accent1"/>
                  </a:solidFill>
                </a:ln>
                <a:blipFill>
                  <a:blip r:embed="rId1"/>
                  <a:stretch>
                    <a:fillRect/>
                  </a:stretch>
                </a:blipFill>
              </a:rPr>
              <a:t>编程之法</a:t>
            </a:r>
            <a:r>
              <a:rPr lang="en-US" altLang="zh-CN" sz="2800" b="0" smtClean="0">
                <a:ln w="28575">
                  <a:solidFill>
                    <a:schemeClr val="accent1"/>
                  </a:solidFill>
                </a:ln>
                <a:blipFill>
                  <a:blip r:embed="rId1"/>
                  <a:stretch>
                    <a:fillRect/>
                  </a:stretch>
                </a:blipFill>
              </a:rPr>
              <a:t>》July</a:t>
            </a:r>
            <a:endParaRPr lang="ko-KR" altLang="en-US" sz="2800" b="0">
              <a:ln w="28575">
                <a:solidFill>
                  <a:schemeClr val="accent1"/>
                </a:solidFill>
              </a:ln>
              <a:blipFill>
                <a:blip r:embed="rId1"/>
                <a:stretch>
                  <a:fillRect/>
                </a:stretch>
              </a:blipFill>
            </a:endParaRPr>
          </a:p>
        </p:txBody>
      </p:sp>
      <p:sp>
        <p:nvSpPr>
          <p:cNvPr id="3" name="텍스트 개체 틀 2"/>
          <p:cNvSpPr>
            <a:spLocks noGrp="1"/>
          </p:cNvSpPr>
          <p:nvPr>
            <p:ph type="body" sz="quarter" idx="14"/>
          </p:nvPr>
        </p:nvSpPr>
        <p:spPr>
          <a:xfrm>
            <a:off x="867843" y="2961293"/>
            <a:ext cx="5936406" cy="508495"/>
          </a:xfrm>
        </p:spPr>
        <p:txBody>
          <a:bodyPr/>
          <a:lstStyle/>
          <a:p>
            <a:pPr algn="just"/>
            <a:r>
              <a:rPr lang="zh-CN" altLang="en-US" sz="1050" b="0" smtClean="0">
                <a:latin typeface="Microsoft JhengHei" panose="020B0604030504040204" pitchFamily="34" charset="-120"/>
                <a:ea typeface="Microsoft JhengHei" panose="020B0604030504040204" pitchFamily="34" charset="-120"/>
                <a:cs typeface="Droid Serif" pitchFamily="18" charset="0"/>
              </a:rPr>
              <a:t>贾克强</a:t>
            </a:r>
            <a:endParaRPr lang="en-US" altLang="zh-CN" sz="1050" b="0" smtClean="0">
              <a:latin typeface="Microsoft JhengHei" panose="020B0604030504040204" pitchFamily="34" charset="-120"/>
              <a:ea typeface="Microsoft JhengHei" panose="020B0604030504040204" pitchFamily="34" charset="-120"/>
              <a:cs typeface="Droid Serif" pitchFamily="18" charset="0"/>
            </a:endParaRPr>
          </a:p>
          <a:p>
            <a:pPr algn="just"/>
            <a:r>
              <a:rPr lang="en-US" altLang="ko-KR" sz="1050" b="0" smtClean="0">
                <a:latin typeface="Microsoft JhengHei" panose="020B0604030504040204" pitchFamily="34" charset="-120"/>
                <a:ea typeface="Microsoft JhengHei" panose="020B0604030504040204" pitchFamily="34" charset="-120"/>
                <a:cs typeface="Droid Serif" pitchFamily="18" charset="0"/>
              </a:rPr>
              <a:t>2018-11-16</a:t>
            </a:r>
            <a:endParaRPr lang="ko-KR" altLang="en-US" sz="1050" b="0">
              <a:latin typeface="Microsoft JhengHei" panose="020B0604030504040204" pitchFamily="34" charset="-120"/>
              <a:cs typeface="Droid Serif" pitchFamily="18" charset="0"/>
            </a:endParaRPr>
          </a:p>
        </p:txBody>
      </p:sp>
      <p:grpSp>
        <p:nvGrpSpPr>
          <p:cNvPr id="11" name="그룹 10"/>
          <p:cNvGrpSpPr/>
          <p:nvPr/>
        </p:nvGrpSpPr>
        <p:grpSpPr>
          <a:xfrm>
            <a:off x="596417" y="1086357"/>
            <a:ext cx="5106572" cy="1252904"/>
            <a:chOff x="636173" y="2088964"/>
            <a:chExt cx="5106572" cy="1252904"/>
          </a:xfrm>
        </p:grpSpPr>
        <p:cxnSp>
          <p:nvCxnSpPr>
            <p:cNvPr id="8" name="직선 연결선 7"/>
            <p:cNvCxnSpPr/>
            <p:nvPr/>
          </p:nvCxnSpPr>
          <p:spPr>
            <a:xfrm>
              <a:off x="636173" y="2942225"/>
              <a:ext cx="5106572"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9" name="직선 연결선 8"/>
            <p:cNvCxnSpPr/>
            <p:nvPr/>
          </p:nvCxnSpPr>
          <p:spPr>
            <a:xfrm>
              <a:off x="948780" y="2088964"/>
              <a:ext cx="0" cy="1252904"/>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cxnSp>
        <p:nvCxnSpPr>
          <p:cNvPr id="10" name="직선 연결선 9"/>
          <p:cNvCxnSpPr/>
          <p:nvPr/>
        </p:nvCxnSpPr>
        <p:spPr>
          <a:xfrm flipH="1">
            <a:off x="2483768" y="2571750"/>
            <a:ext cx="2584350" cy="0"/>
          </a:xfrm>
          <a:prstGeom prst="line">
            <a:avLst/>
          </a:prstGeom>
          <a:ln>
            <a:headEnd type="oval"/>
          </a:ln>
        </p:spPr>
        <p:style>
          <a:lnRef idx="1">
            <a:schemeClr val="accent1"/>
          </a:lnRef>
          <a:fillRef idx="0">
            <a:schemeClr val="accent1"/>
          </a:fillRef>
          <a:effectRef idx="0">
            <a:schemeClr val="accent1"/>
          </a:effectRef>
          <a:fontRef idx="minor">
            <a:schemeClr val="tx1"/>
          </a:fontRef>
        </p:style>
      </p:cxnSp>
      <p:sp>
        <p:nvSpPr>
          <p:cNvPr id="13" name="슬라이드 번호 개체 틀 4"/>
          <p:cNvSpPr txBox="1"/>
          <p:nvPr/>
        </p:nvSpPr>
        <p:spPr>
          <a:xfrm>
            <a:off x="6804248" y="190401"/>
            <a:ext cx="2133600" cy="365125"/>
          </a:xfrm>
          <a:prstGeom prst="rect">
            <a:avLst/>
          </a:prstGeom>
        </p:spPr>
        <p:txBody>
          <a:bodyPr/>
          <a:lstStyle/>
          <a:p>
            <a:pPr marL="0" marR="0" lvl="0" indent="0" algn="r" defTabSz="914400" rtl="0" eaLnBrk="1" fontAlgn="auto" latinLnBrk="1" hangingPunct="1">
              <a:lnSpc>
                <a:spcPct val="100000"/>
              </a:lnSpc>
              <a:spcBef>
                <a:spcPts val="0"/>
              </a:spcBef>
              <a:spcAft>
                <a:spcPts val="0"/>
              </a:spcAft>
              <a:buClrTx/>
              <a:buSzTx/>
              <a:buFontTx/>
              <a:buNone/>
              <a:defRPr/>
            </a:pPr>
            <a:fld id="{6D496982-6B67-48BF-BE88-CEE75E286A28}" type="slidenum">
              <a:rPr kumimoji="0" lang="ko-KR" altLang="en-US" sz="1400" b="1" i="0" u="none" strike="noStrike" kern="1200" cap="none" spc="0" normalizeH="0" baseline="0" noProof="0" smtClean="0">
                <a:ln>
                  <a:noFill/>
                </a:ln>
                <a:solidFill>
                  <a:schemeClr val="bg1">
                    <a:lumMod val="85000"/>
                  </a:schemeClr>
                </a:solidFill>
                <a:effectLst/>
                <a:uLnTx/>
                <a:uFillTx/>
                <a:latin typeface="+mn-lt"/>
                <a:ea typeface="+mn-ea"/>
                <a:cs typeface="+mn-cs"/>
              </a:rPr>
            </a:fld>
            <a:endParaRPr kumimoji="0" lang="ko-KR" altLang="en-US" sz="1400" b="1" i="0" u="none" strike="noStrike" kern="1200" cap="none" spc="0" normalizeH="0" baseline="0" noProof="0">
              <a:ln>
                <a:noFill/>
              </a:ln>
              <a:solidFill>
                <a:schemeClr val="bg1">
                  <a:lumMod val="85000"/>
                </a:schemeClr>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195486"/>
            <a:ext cx="8357479" cy="459836"/>
          </a:xfrm>
        </p:spPr>
        <p:txBody>
          <a:bodyPr/>
          <a:lstStyle/>
          <a:p>
            <a:pPr>
              <a:lnSpc>
                <a:spcPct val="90000"/>
              </a:lnSpc>
              <a:defRPr/>
            </a:pPr>
            <a:r>
              <a:rPr lang="en-US" altLang="zh-CN" sz="3200" smtClean="0"/>
              <a:t>Trie</a:t>
            </a:r>
            <a:r>
              <a:rPr lang="zh-CN" altLang="en-US" sz="3200" smtClean="0"/>
              <a:t>树</a:t>
            </a:r>
            <a:endParaRPr lang="en-US" altLang="ko-KR" dirty="0">
              <a:ea typeface="Tahoma" panose="020B0604030504040204" pitchFamily="34" charset="0"/>
            </a:endParaRPr>
          </a:p>
        </p:txBody>
      </p:sp>
      <p:sp>
        <p:nvSpPr>
          <p:cNvPr id="5" name="슬라이드 번호 개체 틀 4"/>
          <p:cNvSpPr>
            <a:spLocks noGrp="1"/>
          </p:cNvSpPr>
          <p:nvPr>
            <p:ph type="sldNum" sz="quarter" idx="12"/>
          </p:nvPr>
        </p:nvSpPr>
        <p:spPr>
          <a:xfrm>
            <a:off x="6804248" y="190401"/>
            <a:ext cx="2133600" cy="365125"/>
          </a:xfrm>
        </p:spPr>
        <p:txBody>
          <a:bodyPr/>
          <a:lstStyle/>
          <a:p>
            <a:fld id="{6D496982-6B67-48BF-BE88-CEE75E286A28}" type="slidenum">
              <a:rPr lang="ko-KR" altLang="en-US" smtClean="0"/>
            </a:fld>
            <a:endParaRPr lang="ko-KR" altLang="en-US"/>
          </a:p>
        </p:txBody>
      </p:sp>
      <p:pic>
        <p:nvPicPr>
          <p:cNvPr id="55" name="그림 54"/>
          <p:cNvPicPr>
            <a:picLocks noChangeAspect="1"/>
          </p:cNvPicPr>
          <p:nvPr/>
        </p:nvPicPr>
        <p:blipFill rotWithShape="1">
          <a:blip r:embed="rId1" cstate="screen">
            <a:grayscl/>
            <a:extLst>
              <a:ext uri="{BEBA8EAE-BF5A-486C-A8C5-ECC9F3942E4B}">
                <a14:imgProps xmlns:a14="http://schemas.microsoft.com/office/drawing/2010/main">
                  <a14:imgLayer r:embed="rId2">
                    <a14:imgEffect>
                      <a14:brightnessContrast bright="-60000" contrast="40000"/>
                    </a14:imgEffect>
                  </a14:imgLayer>
                </a14:imgProps>
              </a:ext>
            </a:extLst>
          </a:blip>
          <a:srcRect/>
          <a:stretch>
            <a:fillRect/>
          </a:stretch>
        </p:blipFill>
        <p:spPr>
          <a:xfrm>
            <a:off x="3942942" y="2355726"/>
            <a:ext cx="1493154" cy="1021049"/>
          </a:xfrm>
          <a:prstGeom prst="rect">
            <a:avLst/>
          </a:prstGeom>
        </p:spPr>
      </p:pic>
      <p:pic>
        <p:nvPicPr>
          <p:cNvPr id="56" name="그림 55"/>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contrast="-100000"/>
                    </a14:imgEffect>
                  </a14:imgLayer>
                </a14:imgProps>
              </a:ext>
            </a:extLst>
          </a:blip>
          <a:srcRect/>
          <a:stretch>
            <a:fillRect/>
          </a:stretch>
        </p:blipFill>
        <p:spPr>
          <a:xfrm rot="4407030">
            <a:off x="7517746" y="1141009"/>
            <a:ext cx="1204501" cy="1185381"/>
          </a:xfrm>
          <a:prstGeom prst="rect">
            <a:avLst/>
          </a:prstGeom>
        </p:spPr>
      </p:pic>
      <p:sp>
        <p:nvSpPr>
          <p:cNvPr id="58" name="텍스트 개체 틀 3"/>
          <p:cNvSpPr txBox="1"/>
          <p:nvPr/>
        </p:nvSpPr>
        <p:spPr>
          <a:xfrm>
            <a:off x="318976" y="987510"/>
            <a:ext cx="8501496" cy="4007251"/>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问题</a:t>
            </a:r>
            <a:endParaRPr kumimoji="1" lang="en-US" altLang="zh-CN" sz="1400" b="1" smtClean="0">
              <a:solidFill>
                <a:schemeClr val="bg1"/>
              </a:solidFill>
              <a:ea typeface="Tahoma" panose="020B0604030504040204" pitchFamily="34" charset="0"/>
            </a:endParaRPr>
          </a:p>
          <a:p>
            <a:r>
              <a:rPr lang="zh-CN" altLang="en-US" sz="1400" b="1" smtClean="0">
                <a:solidFill>
                  <a:schemeClr val="bg1"/>
                </a:solidFill>
              </a:rPr>
              <a:t>   </a:t>
            </a:r>
            <a:r>
              <a:rPr lang="zh-CN" altLang="en-US" sz="1100" smtClean="0">
                <a:solidFill>
                  <a:schemeClr val="bg1"/>
                </a:solidFill>
                <a:ea typeface="Tahoma" panose="020B0604030504040204" pitchFamily="34" charset="0"/>
              </a:rPr>
              <a:t>在一个文本文件中大约</a:t>
            </a:r>
            <a:r>
              <a:rPr lang="en-US" altLang="zh-CN" sz="1100" smtClean="0">
                <a:solidFill>
                  <a:schemeClr val="bg1"/>
                </a:solidFill>
                <a:ea typeface="Tahoma" panose="020B0604030504040204" pitchFamily="34" charset="0"/>
              </a:rPr>
              <a:t>1</a:t>
            </a:r>
            <a:r>
              <a:rPr lang="zh-CN" altLang="en-US" sz="1100" smtClean="0">
                <a:solidFill>
                  <a:schemeClr val="bg1"/>
                </a:solidFill>
                <a:ea typeface="Tahoma" panose="020B0604030504040204" pitchFamily="34" charset="0"/>
              </a:rPr>
              <a:t>万行，每行</a:t>
            </a:r>
            <a:r>
              <a:rPr lang="en-US" altLang="zh-CN" sz="1100" smtClean="0">
                <a:solidFill>
                  <a:schemeClr val="bg1"/>
                </a:solidFill>
                <a:ea typeface="Tahoma" panose="020B0604030504040204" pitchFamily="34" charset="0"/>
              </a:rPr>
              <a:t>1</a:t>
            </a:r>
            <a:r>
              <a:rPr lang="zh-CN" altLang="en-US" sz="1100" smtClean="0">
                <a:solidFill>
                  <a:schemeClr val="bg1"/>
                </a:solidFill>
                <a:ea typeface="Tahoma" panose="020B0604030504040204" pitchFamily="34" charset="0"/>
              </a:rPr>
              <a:t>个词，要求统计</a:t>
            </a:r>
            <a:r>
              <a:rPr lang="en-US" altLang="zh-CN" sz="1100" smtClean="0">
                <a:solidFill>
                  <a:schemeClr val="bg1"/>
                </a:solidFill>
                <a:ea typeface="Tahoma" panose="020B0604030504040204" pitchFamily="34" charset="0"/>
              </a:rPr>
              <a:t>10</a:t>
            </a:r>
            <a:r>
              <a:rPr lang="zh-CN" altLang="en-US" sz="1100" smtClean="0">
                <a:solidFill>
                  <a:schemeClr val="bg1"/>
                </a:solidFill>
                <a:ea typeface="Tahoma" panose="020B0604030504040204" pitchFamily="34" charset="0"/>
              </a:rPr>
              <a:t>个频繁出现的词</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解法</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构建一颗</a:t>
            </a:r>
            <a:r>
              <a:rPr lang="en-US" altLang="zh-CN" sz="1100" smtClean="0">
                <a:solidFill>
                  <a:schemeClr val="bg1"/>
                </a:solidFill>
                <a:ea typeface="Tahoma" panose="020B0604030504040204" pitchFamily="34" charset="0"/>
              </a:rPr>
              <a:t>Tire</a:t>
            </a:r>
            <a:r>
              <a:rPr lang="zh-CN" altLang="en-US" sz="1100" smtClean="0">
                <a:solidFill>
                  <a:schemeClr val="bg1"/>
                </a:solidFill>
                <a:ea typeface="Tahoma" panose="020B0604030504040204" pitchFamily="34" charset="0"/>
              </a:rPr>
              <a:t>树（单词查找树），每个节点保存对应单词的计数，最后遍历树上所有单词，最后通过</a:t>
            </a:r>
            <a:r>
              <a:rPr lang="en-US" altLang="zh-CN" sz="1100" smtClean="0">
                <a:solidFill>
                  <a:schemeClr val="bg1"/>
                </a:solidFill>
                <a:ea typeface="Tahoma" panose="020B0604030504040204" pitchFamily="34" charset="0"/>
              </a:rPr>
              <a:t>10</a:t>
            </a:r>
            <a:r>
              <a:rPr lang="zh-CN" altLang="en-US" sz="1100" smtClean="0">
                <a:solidFill>
                  <a:schemeClr val="bg1"/>
                </a:solidFill>
                <a:ea typeface="Tahoma" panose="020B0604030504040204" pitchFamily="34" charset="0"/>
              </a:rPr>
              <a:t>个元素的最小堆对出现频率排序</a:t>
            </a:r>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总结</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核心思想是空间换时间。利用字符串的</a:t>
            </a:r>
            <a:r>
              <a:rPr lang="zh-CN" altLang="en-US" sz="1100" b="1" smtClean="0">
                <a:solidFill>
                  <a:srgbClr val="FF7021"/>
                </a:solidFill>
                <a:ea typeface="Tahoma" panose="020B0604030504040204" pitchFamily="34" charset="0"/>
              </a:rPr>
              <a:t>公共前缀来降低查询时间的开销</a:t>
            </a:r>
            <a:r>
              <a:rPr lang="zh-CN" altLang="en-US" sz="1100" smtClean="0">
                <a:solidFill>
                  <a:schemeClr val="bg1"/>
                </a:solidFill>
                <a:ea typeface="Tahoma" panose="020B0604030504040204" pitchFamily="34" charset="0"/>
              </a:rPr>
              <a:t>以达到提高效率的目的</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扩展</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浏览器中热门查询，关键字匹配，正则表达式</a:t>
            </a:r>
            <a:endParaRPr lang="zh-CN" altLang="en-US" sz="1100" smtClean="0">
              <a:solidFill>
                <a:schemeClr val="bg1"/>
              </a:solidFill>
              <a:ea typeface="Tahoma" panose="020B0604030504040204" pitchFamily="34" charset="0"/>
            </a:endParaRPr>
          </a:p>
        </p:txBody>
      </p:sp>
      <p:sp>
        <p:nvSpPr>
          <p:cNvPr id="59" name="流程圖: 接點 58"/>
          <p:cNvSpPr/>
          <p:nvPr/>
        </p:nvSpPr>
        <p:spPr>
          <a:xfrm>
            <a:off x="1835696" y="192367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流程圖: 接點 62"/>
          <p:cNvSpPr/>
          <p:nvPr/>
        </p:nvSpPr>
        <p:spPr>
          <a:xfrm>
            <a:off x="1043608" y="2355726"/>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b</a:t>
            </a:r>
            <a:endParaRPr lang="zh-CN" altLang="en-US" sz="1600"/>
          </a:p>
        </p:txBody>
      </p:sp>
      <p:sp>
        <p:nvSpPr>
          <p:cNvPr id="64" name="流程圖: 接點 63"/>
          <p:cNvSpPr/>
          <p:nvPr/>
        </p:nvSpPr>
        <p:spPr>
          <a:xfrm>
            <a:off x="1043608" y="2787774"/>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y</a:t>
            </a:r>
            <a:endParaRPr lang="zh-CN" altLang="en-US" sz="1600"/>
          </a:p>
        </p:txBody>
      </p:sp>
      <p:sp>
        <p:nvSpPr>
          <p:cNvPr id="65" name="流程圖: 接點 64"/>
          <p:cNvSpPr/>
          <p:nvPr/>
        </p:nvSpPr>
        <p:spPr>
          <a:xfrm>
            <a:off x="1835696" y="2355726"/>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s</a:t>
            </a:r>
            <a:endParaRPr lang="zh-CN" altLang="en-US"/>
          </a:p>
        </p:txBody>
      </p:sp>
      <p:sp>
        <p:nvSpPr>
          <p:cNvPr id="66" name="流程圖: 接點 65"/>
          <p:cNvSpPr/>
          <p:nvPr/>
        </p:nvSpPr>
        <p:spPr>
          <a:xfrm>
            <a:off x="1619672" y="2787774"/>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a:t>
            </a:r>
            <a:endParaRPr lang="zh-CN" altLang="en-US"/>
          </a:p>
        </p:txBody>
      </p:sp>
      <p:sp>
        <p:nvSpPr>
          <p:cNvPr id="67" name="流程圖: 接點 66"/>
          <p:cNvSpPr/>
          <p:nvPr/>
        </p:nvSpPr>
        <p:spPr>
          <a:xfrm>
            <a:off x="1331640" y="3147814"/>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a</a:t>
            </a:r>
            <a:endParaRPr lang="zh-CN" altLang="en-US"/>
          </a:p>
        </p:txBody>
      </p:sp>
      <p:sp>
        <p:nvSpPr>
          <p:cNvPr id="68" name="流程圖: 接點 67"/>
          <p:cNvSpPr/>
          <p:nvPr/>
        </p:nvSpPr>
        <p:spPr>
          <a:xfrm>
            <a:off x="1907704" y="3147814"/>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l</a:t>
            </a:r>
            <a:endParaRPr lang="zh-CN" altLang="en-US" sz="1600"/>
          </a:p>
        </p:txBody>
      </p:sp>
      <p:sp>
        <p:nvSpPr>
          <p:cNvPr id="69" name="流程圖: 接點 68"/>
          <p:cNvSpPr/>
          <p:nvPr/>
        </p:nvSpPr>
        <p:spPr>
          <a:xfrm>
            <a:off x="1907704" y="3507854"/>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l</a:t>
            </a:r>
            <a:endParaRPr lang="zh-CN" altLang="en-US" sz="1600"/>
          </a:p>
        </p:txBody>
      </p:sp>
      <p:sp>
        <p:nvSpPr>
          <p:cNvPr id="70" name="流程圖: 接點 69"/>
          <p:cNvSpPr/>
          <p:nvPr/>
        </p:nvSpPr>
        <p:spPr>
          <a:xfrm>
            <a:off x="1907704" y="3867894"/>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s</a:t>
            </a:r>
            <a:endParaRPr lang="zh-CN" altLang="en-US"/>
          </a:p>
        </p:txBody>
      </p:sp>
      <p:sp>
        <p:nvSpPr>
          <p:cNvPr id="71" name="流程圖: 接點 70"/>
          <p:cNvSpPr/>
          <p:nvPr/>
        </p:nvSpPr>
        <p:spPr>
          <a:xfrm>
            <a:off x="2339752" y="2715766"/>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h</a:t>
            </a:r>
            <a:endParaRPr lang="zh-CN" altLang="en-US" sz="1600"/>
          </a:p>
        </p:txBody>
      </p:sp>
      <p:sp>
        <p:nvSpPr>
          <p:cNvPr id="72" name="流程圖: 接點 71"/>
          <p:cNvSpPr/>
          <p:nvPr/>
        </p:nvSpPr>
        <p:spPr>
          <a:xfrm>
            <a:off x="2339752" y="3075806"/>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a:t>
            </a:r>
            <a:endParaRPr lang="zh-CN" altLang="en-US"/>
          </a:p>
        </p:txBody>
      </p:sp>
      <p:sp>
        <p:nvSpPr>
          <p:cNvPr id="73" name="流程圖: 接點 72"/>
          <p:cNvSpPr/>
          <p:nvPr/>
        </p:nvSpPr>
        <p:spPr>
          <a:xfrm>
            <a:off x="2339752" y="3435846"/>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l</a:t>
            </a:r>
            <a:endParaRPr lang="zh-CN" altLang="en-US" sz="1600"/>
          </a:p>
        </p:txBody>
      </p:sp>
      <p:sp>
        <p:nvSpPr>
          <p:cNvPr id="74" name="流程圖: 接點 73"/>
          <p:cNvSpPr/>
          <p:nvPr/>
        </p:nvSpPr>
        <p:spPr>
          <a:xfrm>
            <a:off x="2339752" y="3795886"/>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l</a:t>
            </a:r>
            <a:endParaRPr lang="zh-CN" altLang="en-US" sz="1600"/>
          </a:p>
        </p:txBody>
      </p:sp>
      <p:sp>
        <p:nvSpPr>
          <p:cNvPr id="75" name="流程圖: 接點 74"/>
          <p:cNvSpPr/>
          <p:nvPr/>
        </p:nvSpPr>
        <p:spPr>
          <a:xfrm>
            <a:off x="2339752" y="4155926"/>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s</a:t>
            </a:r>
            <a:endParaRPr lang="zh-CN" altLang="en-US"/>
          </a:p>
        </p:txBody>
      </p:sp>
      <p:sp>
        <p:nvSpPr>
          <p:cNvPr id="76" name="流程圖: 接點 75"/>
          <p:cNvSpPr/>
          <p:nvPr/>
        </p:nvSpPr>
        <p:spPr>
          <a:xfrm>
            <a:off x="2987824" y="2355726"/>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t</a:t>
            </a:r>
            <a:endParaRPr lang="zh-CN" altLang="en-US"/>
          </a:p>
        </p:txBody>
      </p:sp>
      <p:sp>
        <p:nvSpPr>
          <p:cNvPr id="77" name="流程圖: 接點 76"/>
          <p:cNvSpPr/>
          <p:nvPr/>
        </p:nvSpPr>
        <p:spPr>
          <a:xfrm>
            <a:off x="2987824" y="2787774"/>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smtClean="0"/>
              <a:t>h</a:t>
            </a:r>
            <a:endParaRPr lang="zh-CN" altLang="en-US" sz="1600"/>
          </a:p>
        </p:txBody>
      </p:sp>
      <p:sp>
        <p:nvSpPr>
          <p:cNvPr id="78" name="流程圖: 接點 77"/>
          <p:cNvSpPr/>
          <p:nvPr/>
        </p:nvSpPr>
        <p:spPr>
          <a:xfrm>
            <a:off x="2987824" y="3147814"/>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e</a:t>
            </a:r>
            <a:endParaRPr lang="zh-CN" altLang="en-US"/>
          </a:p>
        </p:txBody>
      </p:sp>
      <p:cxnSp>
        <p:nvCxnSpPr>
          <p:cNvPr id="80" name="直線接點 79"/>
          <p:cNvCxnSpPr>
            <a:stCxn id="59" idx="2"/>
            <a:endCxn id="63" idx="7"/>
          </p:cNvCxnSpPr>
          <p:nvPr/>
        </p:nvCxnSpPr>
        <p:spPr>
          <a:xfrm flipH="1">
            <a:off x="1227996" y="2031690"/>
            <a:ext cx="607700" cy="355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直線接點 83"/>
          <p:cNvCxnSpPr>
            <a:stCxn id="63" idx="4"/>
            <a:endCxn id="64" idx="0"/>
          </p:cNvCxnSpPr>
          <p:nvPr/>
        </p:nvCxnSpPr>
        <p:spPr>
          <a:xfrm>
            <a:off x="1151620" y="2571750"/>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線接點 85"/>
          <p:cNvCxnSpPr>
            <a:stCxn id="59" idx="4"/>
            <a:endCxn id="65" idx="0"/>
          </p:cNvCxnSpPr>
          <p:nvPr/>
        </p:nvCxnSpPr>
        <p:spPr>
          <a:xfrm>
            <a:off x="1943708" y="2139702"/>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直線接點 87"/>
          <p:cNvCxnSpPr>
            <a:stCxn id="65" idx="3"/>
            <a:endCxn id="66" idx="0"/>
          </p:cNvCxnSpPr>
          <p:nvPr/>
        </p:nvCxnSpPr>
        <p:spPr>
          <a:xfrm flipH="1">
            <a:off x="1727684" y="2540114"/>
            <a:ext cx="139648" cy="2476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直線接點 89"/>
          <p:cNvCxnSpPr>
            <a:stCxn id="66" idx="3"/>
            <a:endCxn id="67" idx="7"/>
          </p:cNvCxnSpPr>
          <p:nvPr/>
        </p:nvCxnSpPr>
        <p:spPr>
          <a:xfrm flipH="1">
            <a:off x="1516028" y="2972162"/>
            <a:ext cx="135280" cy="207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直線接點 92"/>
          <p:cNvCxnSpPr>
            <a:stCxn id="59" idx="6"/>
            <a:endCxn id="76" idx="1"/>
          </p:cNvCxnSpPr>
          <p:nvPr/>
        </p:nvCxnSpPr>
        <p:spPr>
          <a:xfrm>
            <a:off x="2051720" y="2031690"/>
            <a:ext cx="967740" cy="355672"/>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直線接點 94"/>
          <p:cNvCxnSpPr>
            <a:stCxn id="76" idx="4"/>
            <a:endCxn id="77" idx="0"/>
          </p:cNvCxnSpPr>
          <p:nvPr/>
        </p:nvCxnSpPr>
        <p:spPr>
          <a:xfrm>
            <a:off x="3095836" y="2571750"/>
            <a:ext cx="0" cy="216024"/>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線接點 96"/>
          <p:cNvCxnSpPr>
            <a:stCxn id="77" idx="4"/>
            <a:endCxn id="78" idx="0"/>
          </p:cNvCxnSpPr>
          <p:nvPr/>
        </p:nvCxnSpPr>
        <p:spPr>
          <a:xfrm>
            <a:off x="3095836" y="300379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線接點 100"/>
          <p:cNvCxnSpPr>
            <a:stCxn id="65" idx="5"/>
            <a:endCxn id="71" idx="1"/>
          </p:cNvCxnSpPr>
          <p:nvPr/>
        </p:nvCxnSpPr>
        <p:spPr>
          <a:xfrm>
            <a:off x="2020084" y="2540114"/>
            <a:ext cx="351304" cy="207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線接點 102"/>
          <p:cNvCxnSpPr>
            <a:stCxn id="66" idx="5"/>
            <a:endCxn id="68" idx="0"/>
          </p:cNvCxnSpPr>
          <p:nvPr/>
        </p:nvCxnSpPr>
        <p:spPr>
          <a:xfrm>
            <a:off x="1804060" y="2972162"/>
            <a:ext cx="211656" cy="1756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直線接點 104"/>
          <p:cNvCxnSpPr>
            <a:stCxn id="68" idx="4"/>
            <a:endCxn id="69" idx="0"/>
          </p:cNvCxnSpPr>
          <p:nvPr/>
        </p:nvCxnSpPr>
        <p:spPr>
          <a:xfrm>
            <a:off x="2015716" y="336383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直線接點 106"/>
          <p:cNvCxnSpPr>
            <a:stCxn id="69" idx="4"/>
            <a:endCxn id="70" idx="0"/>
          </p:cNvCxnSpPr>
          <p:nvPr/>
        </p:nvCxnSpPr>
        <p:spPr>
          <a:xfrm>
            <a:off x="2015716" y="3723878"/>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線接點 108"/>
          <p:cNvCxnSpPr>
            <a:stCxn id="71" idx="4"/>
            <a:endCxn id="72" idx="0"/>
          </p:cNvCxnSpPr>
          <p:nvPr/>
        </p:nvCxnSpPr>
        <p:spPr>
          <a:xfrm>
            <a:off x="2447764" y="2931790"/>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直線接點 112"/>
          <p:cNvCxnSpPr>
            <a:stCxn id="72" idx="4"/>
            <a:endCxn id="73" idx="0"/>
          </p:cNvCxnSpPr>
          <p:nvPr/>
        </p:nvCxnSpPr>
        <p:spPr>
          <a:xfrm>
            <a:off x="2447764" y="3291830"/>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直線接點 114"/>
          <p:cNvCxnSpPr>
            <a:stCxn id="73" idx="4"/>
            <a:endCxn id="74" idx="0"/>
          </p:cNvCxnSpPr>
          <p:nvPr/>
        </p:nvCxnSpPr>
        <p:spPr>
          <a:xfrm>
            <a:off x="2447764" y="3651870"/>
            <a:ext cx="0" cy="144016"/>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直線接點 116"/>
          <p:cNvCxnSpPr>
            <a:stCxn id="74" idx="4"/>
            <a:endCxn id="75" idx="0"/>
          </p:cNvCxnSpPr>
          <p:nvPr/>
        </p:nvCxnSpPr>
        <p:spPr>
          <a:xfrm>
            <a:off x="2447764" y="4011910"/>
            <a:ext cx="0" cy="144016"/>
          </a:xfrm>
          <a:prstGeom prst="line">
            <a:avLst/>
          </a:prstGeom>
        </p:spPr>
        <p:style>
          <a:lnRef idx="1">
            <a:schemeClr val="accent1"/>
          </a:lnRef>
          <a:fillRef idx="0">
            <a:schemeClr val="accent1"/>
          </a:fillRef>
          <a:effectRef idx="0">
            <a:schemeClr val="accent1"/>
          </a:effectRef>
          <a:fontRef idx="minor">
            <a:schemeClr val="tx1"/>
          </a:fontRef>
        </p:style>
      </p:cxnSp>
      <p:sp>
        <p:nvSpPr>
          <p:cNvPr id="123" name="文字方塊 122"/>
          <p:cNvSpPr txBox="1"/>
          <p:nvPr/>
        </p:nvSpPr>
        <p:spPr>
          <a:xfrm>
            <a:off x="3875457" y="2900198"/>
            <a:ext cx="1056583" cy="1255728"/>
          </a:xfrm>
          <a:prstGeom prst="rect">
            <a:avLst/>
          </a:prstGeom>
          <a:noFill/>
          <a:ln w="28575">
            <a:solidFill>
              <a:schemeClr val="tx2">
                <a:lumMod val="60000"/>
                <a:lumOff val="40000"/>
              </a:schemeClr>
            </a:solidFill>
          </a:ln>
        </p:spPr>
        <p:txBody>
          <a:bodyPr wrap="square" rtlCol="0">
            <a:spAutoFit/>
          </a:bodyPr>
          <a:lstStyle/>
          <a:p>
            <a:pPr fontAlgn="base">
              <a:lnSpc>
                <a:spcPct val="90000"/>
              </a:lnSpc>
              <a:spcBef>
                <a:spcPct val="0"/>
              </a:spcBef>
              <a:spcAft>
                <a:spcPct val="0"/>
              </a:spcAft>
              <a:buClr>
                <a:prstClr val="white"/>
              </a:buClr>
              <a:defRPr/>
            </a:pPr>
            <a:r>
              <a:rPr kumimoji="1" lang="zh-CN" altLang="en-US" sz="1200" b="1" smtClean="0">
                <a:solidFill>
                  <a:srgbClr val="D76F00"/>
                </a:solidFill>
                <a:latin typeface="Lucida Console" panose="020B0609040504020204" pitchFamily="49" charset="0"/>
                <a:ea typeface="Tahoma" panose="020B0604030504040204" pitchFamily="34" charset="0"/>
                <a:cs typeface="Droid Serif" pitchFamily="18" charset="0"/>
              </a:rPr>
              <a:t>键      值</a:t>
            </a:r>
            <a:endParaRPr kumimoji="1" lang="en-US" altLang="zh-CN" sz="1200" b="1" dirty="0" smtClean="0">
              <a:solidFill>
                <a:srgbClr val="D76F00"/>
              </a:solidFill>
              <a:latin typeface="Lucida Console" panose="020B0609040504020204" pitchFamily="49" charset="0"/>
              <a:ea typeface="Droid Serif" pitchFamily="18" charset="0"/>
              <a:cs typeface="Droid Serif" pitchFamily="18" charset="0"/>
            </a:endParaRPr>
          </a:p>
          <a:p>
            <a:pPr fontAlgn="base">
              <a:lnSpc>
                <a:spcPct val="90000"/>
              </a:lnSpc>
              <a:spcBef>
                <a:spcPct val="0"/>
              </a:spcBef>
              <a:spcAft>
                <a:spcPct val="0"/>
              </a:spcAft>
              <a:buClr>
                <a:prstClr val="white"/>
              </a:buClr>
              <a:defRPr/>
            </a:pPr>
            <a:r>
              <a:rPr kumimoji="1" lang="en-US" altLang="zh-CN" sz="1200" b="1" smtClean="0">
                <a:solidFill>
                  <a:srgbClr val="D76F00"/>
                </a:solidFill>
                <a:latin typeface="Lucida Console" panose="020B0609040504020204" pitchFamily="49" charset="0"/>
                <a:ea typeface="Droid Serif" pitchFamily="18" charset="0"/>
                <a:cs typeface="Droid Serif" pitchFamily="18" charset="0"/>
              </a:rPr>
              <a:t>by      1</a:t>
            </a:r>
            <a:endParaRPr kumimoji="1" lang="en-US" altLang="zh-CN" sz="1200" b="1" dirty="0" smtClean="0">
              <a:solidFill>
                <a:srgbClr val="D76F00"/>
              </a:solidFill>
              <a:latin typeface="Lucida Console" panose="020B0609040504020204" pitchFamily="49" charset="0"/>
              <a:ea typeface="Droid Serif" pitchFamily="18" charset="0"/>
              <a:cs typeface="Droid Serif" pitchFamily="18" charset="0"/>
            </a:endParaRPr>
          </a:p>
          <a:p>
            <a:pPr fontAlgn="base">
              <a:lnSpc>
                <a:spcPct val="90000"/>
              </a:lnSpc>
              <a:spcBef>
                <a:spcPct val="0"/>
              </a:spcBef>
              <a:spcAft>
                <a:spcPct val="0"/>
              </a:spcAft>
              <a:buClr>
                <a:prstClr val="white"/>
              </a:buClr>
              <a:defRPr/>
            </a:pPr>
            <a:r>
              <a:rPr kumimoji="1" lang="en-US" altLang="zh-CN" sz="1200" b="1" smtClean="0">
                <a:solidFill>
                  <a:srgbClr val="D76F00"/>
                </a:solidFill>
                <a:latin typeface="Lucida Console" panose="020B0609040504020204" pitchFamily="49" charset="0"/>
                <a:ea typeface="Droid Serif" pitchFamily="18" charset="0"/>
                <a:cs typeface="Droid Serif" pitchFamily="18" charset="0"/>
              </a:rPr>
              <a:t>sea     2</a:t>
            </a:r>
            <a:endParaRPr kumimoji="1" lang="en-US" altLang="zh-CN" sz="1200" b="1" dirty="0" smtClean="0">
              <a:solidFill>
                <a:srgbClr val="D76F00"/>
              </a:solidFill>
              <a:latin typeface="Lucida Console" panose="020B0609040504020204" pitchFamily="49" charset="0"/>
              <a:ea typeface="Droid Serif" pitchFamily="18" charset="0"/>
              <a:cs typeface="Droid Serif" pitchFamily="18" charset="0"/>
            </a:endParaRPr>
          </a:p>
          <a:p>
            <a:pPr fontAlgn="base">
              <a:lnSpc>
                <a:spcPct val="90000"/>
              </a:lnSpc>
              <a:spcBef>
                <a:spcPct val="0"/>
              </a:spcBef>
              <a:spcAft>
                <a:spcPct val="0"/>
              </a:spcAft>
              <a:buClr>
                <a:prstClr val="white"/>
              </a:buClr>
              <a:defRPr/>
            </a:pPr>
            <a:r>
              <a:rPr kumimoji="1" lang="en-US" altLang="zh-CN" sz="1200" b="1" smtClean="0">
                <a:solidFill>
                  <a:srgbClr val="D76F00"/>
                </a:solidFill>
                <a:latin typeface="Lucida Console" panose="020B0609040504020204" pitchFamily="49" charset="0"/>
                <a:ea typeface="Droid Serif" pitchFamily="18" charset="0"/>
                <a:cs typeface="Droid Serif" pitchFamily="18" charset="0"/>
              </a:rPr>
              <a:t>sells   1</a:t>
            </a:r>
            <a:endParaRPr kumimoji="1" lang="en-US" altLang="zh-CN" sz="1200" b="1" dirty="0" smtClean="0">
              <a:solidFill>
                <a:srgbClr val="D76F00"/>
              </a:solidFill>
              <a:latin typeface="Lucida Console" panose="020B0609040504020204" pitchFamily="49" charset="0"/>
              <a:ea typeface="Droid Serif" pitchFamily="18" charset="0"/>
              <a:cs typeface="Droid Serif" pitchFamily="18" charset="0"/>
            </a:endParaRPr>
          </a:p>
          <a:p>
            <a:pPr fontAlgn="base">
              <a:lnSpc>
                <a:spcPct val="90000"/>
              </a:lnSpc>
              <a:spcBef>
                <a:spcPct val="0"/>
              </a:spcBef>
              <a:spcAft>
                <a:spcPct val="0"/>
              </a:spcAft>
              <a:buClr>
                <a:prstClr val="white"/>
              </a:buClr>
              <a:defRPr/>
            </a:pPr>
            <a:r>
              <a:rPr kumimoji="1" lang="en-US" altLang="zh-CN" sz="1200" b="1" smtClean="0">
                <a:solidFill>
                  <a:srgbClr val="D76F00"/>
                </a:solidFill>
                <a:latin typeface="Lucida Console" panose="020B0609040504020204" pitchFamily="49" charset="0"/>
                <a:ea typeface="Droid Serif" pitchFamily="18" charset="0"/>
                <a:cs typeface="Droid Serif" pitchFamily="18" charset="0"/>
              </a:rPr>
              <a:t>she     1</a:t>
            </a:r>
            <a:endParaRPr kumimoji="1" lang="en-US" altLang="zh-CN" sz="1200" b="1" dirty="0" smtClean="0">
              <a:solidFill>
                <a:srgbClr val="D76F00"/>
              </a:solidFill>
              <a:latin typeface="Lucida Console" panose="020B0609040504020204" pitchFamily="49" charset="0"/>
              <a:ea typeface="Droid Serif" pitchFamily="18" charset="0"/>
              <a:cs typeface="Droid Serif" pitchFamily="18" charset="0"/>
            </a:endParaRPr>
          </a:p>
          <a:p>
            <a:pPr fontAlgn="base">
              <a:lnSpc>
                <a:spcPct val="90000"/>
              </a:lnSpc>
              <a:spcBef>
                <a:spcPct val="0"/>
              </a:spcBef>
              <a:spcAft>
                <a:spcPct val="0"/>
              </a:spcAft>
              <a:buClr>
                <a:prstClr val="white"/>
              </a:buClr>
              <a:defRPr/>
            </a:pPr>
            <a:r>
              <a:rPr kumimoji="1" lang="en-US" altLang="zh-CN" sz="1200" b="1" smtClean="0">
                <a:solidFill>
                  <a:srgbClr val="D76F00"/>
                </a:solidFill>
                <a:latin typeface="Lucida Console" panose="020B0609040504020204" pitchFamily="49" charset="0"/>
                <a:ea typeface="Droid Serif" pitchFamily="18" charset="0"/>
                <a:cs typeface="Droid Serif" pitchFamily="18" charset="0"/>
              </a:rPr>
              <a:t>shells  1</a:t>
            </a:r>
            <a:endParaRPr kumimoji="1" lang="en-US" altLang="zh-CN" sz="1200" b="1" dirty="0" smtClean="0">
              <a:solidFill>
                <a:srgbClr val="D76F00"/>
              </a:solidFill>
              <a:latin typeface="Lucida Console" panose="020B0609040504020204" pitchFamily="49" charset="0"/>
              <a:ea typeface="Droid Serif" pitchFamily="18" charset="0"/>
              <a:cs typeface="Droid Serif" pitchFamily="18" charset="0"/>
            </a:endParaRPr>
          </a:p>
          <a:p>
            <a:pPr fontAlgn="base">
              <a:lnSpc>
                <a:spcPct val="90000"/>
              </a:lnSpc>
              <a:spcBef>
                <a:spcPct val="0"/>
              </a:spcBef>
              <a:spcAft>
                <a:spcPct val="0"/>
              </a:spcAft>
              <a:buClr>
                <a:prstClr val="white"/>
              </a:buClr>
              <a:defRPr/>
            </a:pPr>
            <a:r>
              <a:rPr kumimoji="1" lang="en-US" altLang="zh-CN" sz="1200" b="1" smtClean="0">
                <a:solidFill>
                  <a:srgbClr val="D76F00"/>
                </a:solidFill>
                <a:latin typeface="Lucida Console" panose="020B0609040504020204" pitchFamily="49" charset="0"/>
                <a:ea typeface="Droid Serif" pitchFamily="18" charset="0"/>
                <a:cs typeface="Droid Serif" pitchFamily="18" charset="0"/>
              </a:rPr>
              <a:t>the     1</a:t>
            </a:r>
            <a:endParaRPr kumimoji="1" lang="zh-CN" altLang="en-US" sz="1200" b="1" dirty="0" smtClean="0">
              <a:solidFill>
                <a:srgbClr val="D76F00"/>
              </a:solidFill>
              <a:latin typeface="Lucida Console" panose="020B0609040504020204" pitchFamily="49" charset="0"/>
              <a:ea typeface="Tahoma" panose="020B0604030504040204" pitchFamily="34" charset="0"/>
              <a:cs typeface="Droid Serif" pitchFamily="18" charset="0"/>
            </a:endParaRPr>
          </a:p>
        </p:txBody>
      </p:sp>
      <p:sp>
        <p:nvSpPr>
          <p:cNvPr id="124" name="文字方塊 123"/>
          <p:cNvSpPr txBox="1"/>
          <p:nvPr/>
        </p:nvSpPr>
        <p:spPr>
          <a:xfrm>
            <a:off x="1249184" y="2737252"/>
            <a:ext cx="298480" cy="338554"/>
          </a:xfrm>
          <a:prstGeom prst="rect">
            <a:avLst/>
          </a:prstGeom>
          <a:noFill/>
        </p:spPr>
        <p:txBody>
          <a:bodyPr wrap="none" rtlCol="0">
            <a:spAutoFit/>
          </a:bodyPr>
          <a:lstStyle/>
          <a:p>
            <a:r>
              <a:rPr lang="en-US" altLang="zh-CN" sz="1600" smtClean="0">
                <a:solidFill>
                  <a:schemeClr val="accent6"/>
                </a:solidFill>
              </a:rPr>
              <a:t>1</a:t>
            </a:r>
            <a:endParaRPr lang="zh-CN" altLang="en-US" sz="1600">
              <a:solidFill>
                <a:schemeClr val="accent6"/>
              </a:solidFill>
            </a:endParaRPr>
          </a:p>
        </p:txBody>
      </p:sp>
      <p:sp>
        <p:nvSpPr>
          <p:cNvPr id="125" name="文字方塊 124"/>
          <p:cNvSpPr txBox="1"/>
          <p:nvPr/>
        </p:nvSpPr>
        <p:spPr>
          <a:xfrm>
            <a:off x="1537216" y="3097292"/>
            <a:ext cx="298480" cy="338554"/>
          </a:xfrm>
          <a:prstGeom prst="rect">
            <a:avLst/>
          </a:prstGeom>
          <a:noFill/>
        </p:spPr>
        <p:txBody>
          <a:bodyPr wrap="none" rtlCol="0">
            <a:spAutoFit/>
          </a:bodyPr>
          <a:lstStyle/>
          <a:p>
            <a:r>
              <a:rPr lang="en-US" altLang="zh-CN" sz="1600" smtClean="0">
                <a:solidFill>
                  <a:schemeClr val="accent6"/>
                </a:solidFill>
              </a:rPr>
              <a:t>2</a:t>
            </a:r>
            <a:endParaRPr lang="zh-CN" altLang="en-US" sz="1600">
              <a:solidFill>
                <a:schemeClr val="accent6"/>
              </a:solidFill>
            </a:endParaRPr>
          </a:p>
        </p:txBody>
      </p:sp>
      <p:sp>
        <p:nvSpPr>
          <p:cNvPr id="126" name="文字方塊 125"/>
          <p:cNvSpPr txBox="1"/>
          <p:nvPr/>
        </p:nvSpPr>
        <p:spPr>
          <a:xfrm>
            <a:off x="2113280" y="3817372"/>
            <a:ext cx="298480" cy="338554"/>
          </a:xfrm>
          <a:prstGeom prst="rect">
            <a:avLst/>
          </a:prstGeom>
          <a:noFill/>
        </p:spPr>
        <p:txBody>
          <a:bodyPr wrap="none" rtlCol="0">
            <a:spAutoFit/>
          </a:bodyPr>
          <a:lstStyle/>
          <a:p>
            <a:r>
              <a:rPr lang="en-US" altLang="zh-CN" sz="1600" smtClean="0">
                <a:solidFill>
                  <a:schemeClr val="accent6"/>
                </a:solidFill>
              </a:rPr>
              <a:t>1</a:t>
            </a:r>
            <a:endParaRPr lang="zh-CN" altLang="en-US" sz="1600">
              <a:solidFill>
                <a:schemeClr val="accent6"/>
              </a:solidFill>
            </a:endParaRPr>
          </a:p>
        </p:txBody>
      </p:sp>
      <p:sp>
        <p:nvSpPr>
          <p:cNvPr id="127" name="文字方塊 126"/>
          <p:cNvSpPr txBox="1"/>
          <p:nvPr/>
        </p:nvSpPr>
        <p:spPr>
          <a:xfrm>
            <a:off x="2555776" y="3003798"/>
            <a:ext cx="298480" cy="338554"/>
          </a:xfrm>
          <a:prstGeom prst="rect">
            <a:avLst/>
          </a:prstGeom>
          <a:noFill/>
        </p:spPr>
        <p:txBody>
          <a:bodyPr wrap="none" rtlCol="0">
            <a:spAutoFit/>
          </a:bodyPr>
          <a:lstStyle/>
          <a:p>
            <a:r>
              <a:rPr lang="en-US" altLang="zh-CN" sz="1600" smtClean="0">
                <a:solidFill>
                  <a:schemeClr val="accent6"/>
                </a:solidFill>
              </a:rPr>
              <a:t>1</a:t>
            </a:r>
            <a:endParaRPr lang="zh-CN" altLang="en-US" sz="1600">
              <a:solidFill>
                <a:schemeClr val="accent6"/>
              </a:solidFill>
            </a:endParaRPr>
          </a:p>
        </p:txBody>
      </p:sp>
      <p:sp>
        <p:nvSpPr>
          <p:cNvPr id="128" name="文字方塊 127"/>
          <p:cNvSpPr txBox="1"/>
          <p:nvPr/>
        </p:nvSpPr>
        <p:spPr>
          <a:xfrm>
            <a:off x="2545328" y="4083918"/>
            <a:ext cx="298480" cy="338554"/>
          </a:xfrm>
          <a:prstGeom prst="rect">
            <a:avLst/>
          </a:prstGeom>
          <a:noFill/>
        </p:spPr>
        <p:txBody>
          <a:bodyPr wrap="none" rtlCol="0">
            <a:spAutoFit/>
          </a:bodyPr>
          <a:lstStyle/>
          <a:p>
            <a:r>
              <a:rPr lang="en-US" altLang="zh-CN" sz="1600" smtClean="0">
                <a:solidFill>
                  <a:schemeClr val="accent6"/>
                </a:solidFill>
              </a:rPr>
              <a:t>1</a:t>
            </a:r>
            <a:endParaRPr lang="zh-CN" altLang="en-US" sz="1600">
              <a:solidFill>
                <a:schemeClr val="accent6"/>
              </a:solidFill>
            </a:endParaRPr>
          </a:p>
        </p:txBody>
      </p:sp>
      <p:sp>
        <p:nvSpPr>
          <p:cNvPr id="129" name="文字方塊 128"/>
          <p:cNvSpPr txBox="1"/>
          <p:nvPr/>
        </p:nvSpPr>
        <p:spPr>
          <a:xfrm>
            <a:off x="3193400" y="3097292"/>
            <a:ext cx="298480" cy="338554"/>
          </a:xfrm>
          <a:prstGeom prst="rect">
            <a:avLst/>
          </a:prstGeom>
          <a:noFill/>
        </p:spPr>
        <p:txBody>
          <a:bodyPr wrap="none" rtlCol="0">
            <a:spAutoFit/>
          </a:bodyPr>
          <a:lstStyle/>
          <a:p>
            <a:r>
              <a:rPr lang="en-US" altLang="zh-CN" sz="1600" smtClean="0">
                <a:solidFill>
                  <a:schemeClr val="accent6"/>
                </a:solidFill>
              </a:rPr>
              <a:t>1</a:t>
            </a:r>
            <a:endParaRPr lang="zh-CN" altLang="en-US" sz="1600">
              <a:solidFill>
                <a:schemeClr val="accent6"/>
              </a:solidFill>
            </a:endParaRPr>
          </a:p>
        </p:txBody>
      </p:sp>
      <p:sp>
        <p:nvSpPr>
          <p:cNvPr id="47" name="文字方塊 46"/>
          <p:cNvSpPr txBox="1"/>
          <p:nvPr/>
        </p:nvSpPr>
        <p:spPr>
          <a:xfrm>
            <a:off x="3491880" y="2130410"/>
            <a:ext cx="3474156" cy="369332"/>
          </a:xfrm>
          <a:prstGeom prst="rect">
            <a:avLst/>
          </a:prstGeom>
          <a:noFill/>
        </p:spPr>
        <p:txBody>
          <a:bodyPr wrap="none" rtlCol="0">
            <a:spAutoFit/>
          </a:bodyPr>
          <a:lstStyle/>
          <a:p>
            <a:r>
              <a:rPr lang="en-US" altLang="zh-CN" smtClean="0">
                <a:solidFill>
                  <a:srgbClr val="92D050"/>
                </a:solidFill>
              </a:rPr>
              <a:t>“she sells sea shells by the sea”</a:t>
            </a:r>
            <a:endParaRPr lang="zh-CN" altLang="en-US">
              <a:solidFill>
                <a:srgbClr val="92D05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195486"/>
            <a:ext cx="8357479" cy="459836"/>
          </a:xfrm>
        </p:spPr>
        <p:txBody>
          <a:bodyPr/>
          <a:lstStyle/>
          <a:p>
            <a:pPr>
              <a:lnSpc>
                <a:spcPct val="90000"/>
              </a:lnSpc>
              <a:defRPr/>
            </a:pPr>
            <a:r>
              <a:rPr lang="zh-CN" altLang="en-US" sz="3200" smtClean="0"/>
              <a:t>倒排索引</a:t>
            </a:r>
            <a:endParaRPr lang="en-US" altLang="ko-KR" dirty="0">
              <a:ea typeface="Tahoma" panose="020B0604030504040204" pitchFamily="34" charset="0"/>
            </a:endParaRPr>
          </a:p>
        </p:txBody>
      </p:sp>
      <p:sp>
        <p:nvSpPr>
          <p:cNvPr id="5" name="슬라이드 번호 개체 틀 4"/>
          <p:cNvSpPr>
            <a:spLocks noGrp="1"/>
          </p:cNvSpPr>
          <p:nvPr>
            <p:ph type="sldNum" sz="quarter" idx="12"/>
          </p:nvPr>
        </p:nvSpPr>
        <p:spPr>
          <a:xfrm>
            <a:off x="6804248" y="190401"/>
            <a:ext cx="2133600" cy="365125"/>
          </a:xfrm>
        </p:spPr>
        <p:txBody>
          <a:bodyPr/>
          <a:lstStyle/>
          <a:p>
            <a:fld id="{6D496982-6B67-48BF-BE88-CEE75E286A28}" type="slidenum">
              <a:rPr lang="ko-KR" altLang="en-US" smtClean="0"/>
            </a:fld>
            <a:endParaRPr lang="ko-KR" altLang="en-US"/>
          </a:p>
        </p:txBody>
      </p:sp>
      <p:pic>
        <p:nvPicPr>
          <p:cNvPr id="57" name="그림 56"/>
          <p:cNvPicPr>
            <a:picLocks noChangeAspect="1"/>
          </p:cNvPicPr>
          <p:nvPr/>
        </p:nvPicPr>
        <p:blipFill rotWithShape="1">
          <a:blip r:embed="rId1" cstate="screen"/>
          <a:srcRect/>
          <a:stretch>
            <a:fillRect/>
          </a:stretch>
        </p:blipFill>
        <p:spPr>
          <a:xfrm rot="18678163">
            <a:off x="2533682" y="4085908"/>
            <a:ext cx="646128" cy="653492"/>
          </a:xfrm>
          <a:prstGeom prst="rect">
            <a:avLst/>
          </a:prstGeom>
        </p:spPr>
      </p:pic>
      <p:pic>
        <p:nvPicPr>
          <p:cNvPr id="58" name="그림 57"/>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826727" y="1338272"/>
            <a:ext cx="859947" cy="846295"/>
          </a:xfrm>
          <a:prstGeom prst="rect">
            <a:avLst/>
          </a:prstGeom>
        </p:spPr>
      </p:pic>
      <p:sp>
        <p:nvSpPr>
          <p:cNvPr id="60" name="텍스트 개체 틀 3"/>
          <p:cNvSpPr txBox="1"/>
          <p:nvPr/>
        </p:nvSpPr>
        <p:spPr>
          <a:xfrm>
            <a:off x="318976" y="1036525"/>
            <a:ext cx="8501496" cy="385644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问题</a:t>
            </a:r>
            <a:endParaRPr kumimoji="1" lang="en-US" altLang="zh-CN" sz="1400" b="1" smtClean="0">
              <a:solidFill>
                <a:schemeClr val="bg1"/>
              </a:solidFill>
              <a:ea typeface="Tahoma" panose="020B0604030504040204" pitchFamily="34" charset="0"/>
            </a:endParaRPr>
          </a:p>
          <a:p>
            <a:r>
              <a:rPr lang="zh-CN" altLang="en-US" sz="1100" b="1" smtClean="0">
                <a:solidFill>
                  <a:schemeClr val="bg1"/>
                </a:solidFill>
              </a:rPr>
              <a:t>     </a:t>
            </a:r>
            <a:r>
              <a:rPr lang="zh-CN" altLang="en-US" sz="1100" smtClean="0">
                <a:solidFill>
                  <a:schemeClr val="bg1"/>
                </a:solidFill>
                <a:ea typeface="Tahoma" panose="020B0604030504040204" pitchFamily="34" charset="0"/>
              </a:rPr>
              <a:t>通过关键字找到网页</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解法</a:t>
            </a:r>
            <a:endParaRPr kumimoji="1" lang="en-US" altLang="zh-CN" sz="1400" b="1" smtClean="0">
              <a:solidFill>
                <a:schemeClr val="bg1"/>
              </a:solidFill>
              <a:ea typeface="Tahoma" panose="020B0604030504040204" pitchFamily="34" charset="0"/>
            </a:endParaRPr>
          </a:p>
          <a:p>
            <a:pPr lvl="1">
              <a:buNone/>
            </a:pPr>
            <a:r>
              <a:rPr lang="zh-CN" altLang="en-US" sz="1100" smtClean="0">
                <a:solidFill>
                  <a:schemeClr val="bg1"/>
                </a:solidFill>
                <a:latin typeface="Tahoma" panose="020B0604030504040204" pitchFamily="34" charset="0"/>
                <a:ea typeface="Tahoma" panose="020B0604030504040204" pitchFamily="34" charset="0"/>
                <a:cs typeface="Tahoma" panose="020B0604030504040204" pitchFamily="34" charset="0"/>
              </a:rPr>
              <a:t>以英文为例，下面是要被索引的文本：</a:t>
            </a:r>
            <a:endParaRPr lang="zh-CN" altLang="en-US" sz="110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lvl="1">
              <a:buNone/>
            </a:pPr>
            <a:r>
              <a:rPr lang="zh-CN" altLang="en-US" sz="1100" smtClean="0">
                <a:solidFill>
                  <a:srgbClr val="92D050"/>
                </a:solidFill>
                <a:latin typeface="Lucida Console" panose="020B0609040504020204" pitchFamily="49" charset="0"/>
                <a:ea typeface="Tahoma" panose="020B0604030504040204" pitchFamily="34" charset="0"/>
                <a:cs typeface="Tahoma" panose="020B0604030504040204" pitchFamily="34" charset="0"/>
              </a:rPr>
              <a:t> </a:t>
            </a:r>
            <a:r>
              <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rPr>
              <a:t>t0 = "it is what it is"</a:t>
            </a:r>
            <a:endPar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endParaRPr>
          </a:p>
          <a:p>
            <a:pPr lvl="1">
              <a:buNone/>
            </a:pPr>
            <a:r>
              <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rPr>
              <a:t> t1 = "what is it"</a:t>
            </a:r>
            <a:endPar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endParaRPr>
          </a:p>
          <a:p>
            <a:pPr lvl="1">
              <a:buNone/>
            </a:pPr>
            <a:r>
              <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rPr>
              <a:t> t2 = "it is a banana"</a:t>
            </a:r>
            <a:endPar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endParaRPr>
          </a:p>
          <a:p>
            <a:pPr lvl="1">
              <a:buNone/>
            </a:pPr>
            <a:r>
              <a:rPr lang="zh-CN" altLang="en-US" sz="1100" smtClean="0">
                <a:solidFill>
                  <a:schemeClr val="bg1"/>
                </a:solidFill>
                <a:latin typeface="Tahoma" panose="020B0604030504040204" pitchFamily="34" charset="0"/>
                <a:ea typeface="Tahoma" panose="020B0604030504040204" pitchFamily="34" charset="0"/>
                <a:cs typeface="Tahoma" panose="020B0604030504040204" pitchFamily="34" charset="0"/>
              </a:rPr>
              <a:t>我们就能得到下面的反向文件索引：</a:t>
            </a:r>
            <a:endParaRPr lang="zh-CN" altLang="en-US" sz="110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lvl="1">
              <a:buNone/>
            </a:pPr>
            <a:r>
              <a:rPr lang="zh-CN" altLang="en-US" sz="1100" smtClean="0">
                <a:solidFill>
                  <a:srgbClr val="92D050"/>
                </a:solidFill>
                <a:latin typeface="Lucida Console" panose="020B0609040504020204" pitchFamily="49" charset="0"/>
                <a:ea typeface="Tahoma" panose="020B0604030504040204" pitchFamily="34" charset="0"/>
                <a:cs typeface="Tahoma" panose="020B0604030504040204" pitchFamily="34" charset="0"/>
              </a:rPr>
              <a:t> </a:t>
            </a:r>
            <a:r>
              <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rPr>
              <a:t>"a":         {2}</a:t>
            </a:r>
            <a:endPar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endParaRPr>
          </a:p>
          <a:p>
            <a:pPr lvl="1">
              <a:buNone/>
            </a:pPr>
            <a:r>
              <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rPr>
              <a:t> "banana":    {2}</a:t>
            </a:r>
            <a:endPar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endParaRPr>
          </a:p>
          <a:p>
            <a:pPr lvl="1">
              <a:buNone/>
            </a:pPr>
            <a:r>
              <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rPr>
              <a:t> "is":        {0, 1, 2}</a:t>
            </a:r>
            <a:endPar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endParaRPr>
          </a:p>
          <a:p>
            <a:pPr lvl="1">
              <a:buNone/>
            </a:pPr>
            <a:r>
              <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rPr>
              <a:t> "it":        {0, 1, 2}</a:t>
            </a:r>
            <a:endPar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endParaRPr>
          </a:p>
          <a:p>
            <a:pPr lvl="1">
              <a:buNone/>
            </a:pPr>
            <a:r>
              <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rPr>
              <a:t> "what":      {0, 1}</a:t>
            </a:r>
            <a:endParaRPr lang="en-US" altLang="zh-CN" sz="1100" smtClean="0">
              <a:solidFill>
                <a:srgbClr val="92D050"/>
              </a:solidFill>
              <a:latin typeface="Lucida Console" panose="020B0609040504020204" pitchFamily="49" charset="0"/>
              <a:ea typeface="Tahoma" panose="020B0604030504040204" pitchFamily="34" charset="0"/>
              <a:cs typeface="Tahoma" panose="020B0604030504040204" pitchFamily="34" charset="0"/>
            </a:endParaRPr>
          </a:p>
          <a:p>
            <a:pPr lvl="1">
              <a:buNone/>
            </a:pPr>
            <a:r>
              <a:rPr lang="zh-CN" altLang="en-US" sz="1100" smtClean="0">
                <a:solidFill>
                  <a:schemeClr val="bg1"/>
                </a:solidFill>
                <a:latin typeface="Tahoma" panose="020B0604030504040204" pitchFamily="34" charset="0"/>
                <a:ea typeface="Tahoma" panose="020B0604030504040204" pitchFamily="34" charset="0"/>
                <a:cs typeface="Tahoma" panose="020B0604030504040204" pitchFamily="34" charset="0"/>
              </a:rPr>
              <a:t>如果检索条件</a:t>
            </a:r>
            <a:r>
              <a:rPr lang="en-US" altLang="zh-CN" sz="1100" smtClean="0">
                <a:solidFill>
                  <a:schemeClr val="bg1"/>
                </a:solidFill>
                <a:latin typeface="Tahoma" panose="020B0604030504040204" pitchFamily="34" charset="0"/>
                <a:ea typeface="Tahoma" panose="020B0604030504040204" pitchFamily="34" charset="0"/>
                <a:cs typeface="Tahoma" panose="020B0604030504040204" pitchFamily="34" charset="0"/>
              </a:rPr>
              <a:t>“what”</a:t>
            </a:r>
            <a:r>
              <a:rPr lang="zh-CN" altLang="en-US" sz="1100" smtClean="0">
                <a:solidFill>
                  <a:schemeClr val="bg1"/>
                </a:solidFill>
                <a:latin typeface="Tahoma" panose="020B0604030504040204" pitchFamily="34" charset="0"/>
                <a:ea typeface="Tahoma" panose="020B0604030504040204" pitchFamily="34" charset="0"/>
                <a:cs typeface="Tahoma" panose="020B0604030504040204" pitchFamily="34" charset="0"/>
              </a:rPr>
              <a:t>和</a:t>
            </a:r>
            <a:r>
              <a:rPr lang="en-US" altLang="zh-CN" sz="1100" smtClean="0">
                <a:solidFill>
                  <a:schemeClr val="bg1"/>
                </a:solidFill>
                <a:latin typeface="Tahoma" panose="020B0604030504040204" pitchFamily="34" charset="0"/>
                <a:ea typeface="Tahoma" panose="020B0604030504040204" pitchFamily="34" charset="0"/>
                <a:cs typeface="Tahoma" panose="020B0604030504040204" pitchFamily="34" charset="0"/>
              </a:rPr>
              <a:t>“is”</a:t>
            </a:r>
            <a:r>
              <a:rPr lang="zh-CN" altLang="en-US" sz="1100" smtClean="0">
                <a:solidFill>
                  <a:schemeClr val="bg1"/>
                </a:solidFill>
                <a:latin typeface="Tahoma" panose="020B0604030504040204" pitchFamily="34" charset="0"/>
                <a:ea typeface="Tahoma" panose="020B0604030504040204" pitchFamily="34" charset="0"/>
                <a:cs typeface="Tahoma" panose="020B0604030504040204" pitchFamily="34" charset="0"/>
              </a:rPr>
              <a:t>，只需要将对应集合取交集</a:t>
            </a:r>
            <a:endParaRPr lang="en-US" altLang="zh-CN" sz="1100" smtClean="0">
              <a:solidFill>
                <a:schemeClr val="bg1"/>
              </a:solidFill>
              <a:latin typeface="Tahoma" panose="020B0604030504040204" pitchFamily="34" charset="0"/>
              <a:ea typeface="Tahoma" panose="020B0604030504040204" pitchFamily="34" charset="0"/>
              <a:cs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总结</a:t>
            </a:r>
            <a:endParaRPr kumimoji="1" lang="en-US" altLang="zh-CN" sz="1400" b="1" smtClean="0">
              <a:solidFill>
                <a:schemeClr val="bg1"/>
              </a:solidFill>
              <a:ea typeface="Tahoma" panose="020B0604030504040204" pitchFamily="34" charset="0"/>
            </a:endParaRPr>
          </a:p>
          <a:p>
            <a:r>
              <a:rPr lang="zh-CN" altLang="en-US" sz="1100" smtClean="0">
                <a:solidFill>
                  <a:schemeClr val="bg1"/>
                </a:solidFill>
              </a:rPr>
              <a:t>     </a:t>
            </a:r>
            <a:r>
              <a:rPr lang="zh-CN" altLang="en-US" sz="1100" smtClean="0">
                <a:solidFill>
                  <a:schemeClr val="bg1"/>
                </a:solidFill>
                <a:ea typeface="Tahoma" panose="020B0604030504040204" pitchFamily="34" charset="0"/>
              </a:rPr>
              <a:t>在正向索引中，文档指向了它包含的那些单词，而反向索引则是单词指向了包含它的文档，从通过</a:t>
            </a:r>
            <a:r>
              <a:rPr lang="en-US" altLang="zh-CN" sz="1100" smtClean="0">
                <a:solidFill>
                  <a:schemeClr val="bg1"/>
                </a:solidFill>
                <a:ea typeface="Tahoma" panose="020B0604030504040204" pitchFamily="34" charset="0"/>
              </a:rPr>
              <a:t>key</a:t>
            </a:r>
            <a:r>
              <a:rPr lang="zh-CN" altLang="en-US" sz="1100" smtClean="0">
                <a:solidFill>
                  <a:schemeClr val="bg1"/>
                </a:solidFill>
                <a:ea typeface="Tahoma" panose="020B0604030504040204" pitchFamily="34" charset="0"/>
              </a:rPr>
              <a:t>找</a:t>
            </a:r>
            <a:r>
              <a:rPr lang="en-US" altLang="zh-CN" sz="1100" smtClean="0">
                <a:solidFill>
                  <a:schemeClr val="bg1"/>
                </a:solidFill>
                <a:ea typeface="Tahoma" panose="020B0604030504040204" pitchFamily="34" charset="0"/>
              </a:rPr>
              <a:t>value</a:t>
            </a:r>
            <a:r>
              <a:rPr lang="zh-CN" altLang="en-US" sz="1100" smtClean="0">
                <a:solidFill>
                  <a:schemeClr val="bg1"/>
                </a:solidFill>
                <a:ea typeface="Tahoma" panose="020B0604030504040204" pitchFamily="34" charset="0"/>
              </a:rPr>
              <a:t>变成</a:t>
            </a:r>
            <a:r>
              <a:rPr lang="zh-CN" altLang="en-US" sz="1100" b="1" smtClean="0">
                <a:solidFill>
                  <a:srgbClr val="FF7021"/>
                </a:solidFill>
                <a:ea typeface="Tahoma" panose="020B0604030504040204" pitchFamily="34" charset="0"/>
              </a:rPr>
              <a:t>通过</a:t>
            </a:r>
            <a:r>
              <a:rPr lang="en-US" altLang="zh-CN" sz="1100" b="1" smtClean="0">
                <a:solidFill>
                  <a:srgbClr val="FF7021"/>
                </a:solidFill>
                <a:ea typeface="Tahoma" panose="020B0604030504040204" pitchFamily="34" charset="0"/>
              </a:rPr>
              <a:t>vlaue</a:t>
            </a:r>
            <a:r>
              <a:rPr lang="zh-CN" altLang="en-US" sz="1100" b="1" smtClean="0">
                <a:solidFill>
                  <a:srgbClr val="FF7021"/>
                </a:solidFill>
                <a:ea typeface="Tahoma" panose="020B0604030504040204" pitchFamily="34" charset="0"/>
              </a:rPr>
              <a:t>找</a:t>
            </a:r>
            <a:r>
              <a:rPr lang="en-US" altLang="zh-CN" sz="1100" b="1" smtClean="0">
                <a:solidFill>
                  <a:srgbClr val="FF7021"/>
                </a:solidFill>
                <a:ea typeface="Tahoma" panose="020B0604030504040204" pitchFamily="34" charset="0"/>
              </a:rPr>
              <a:t>key</a:t>
            </a:r>
            <a:endParaRPr lang="en-US" altLang="zh-CN" sz="1100" b="1" smtClean="0">
              <a:solidFill>
                <a:srgbClr val="FF702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扩展</a:t>
            </a:r>
            <a:endParaRPr kumimoji="1" lang="en-US" altLang="zh-CN" sz="1400" b="1" smtClean="0">
              <a:solidFill>
                <a:schemeClr val="bg1"/>
              </a:solidFill>
              <a:ea typeface="Tahoma" panose="020B0604030504040204" pitchFamily="34" charset="0"/>
            </a:endParaRPr>
          </a:p>
          <a:p>
            <a:r>
              <a:rPr lang="zh-CN" altLang="en-US" sz="1100" smtClean="0">
                <a:solidFill>
                  <a:schemeClr val="bg1"/>
                </a:solidFill>
              </a:rPr>
              <a:t>   </a:t>
            </a:r>
            <a:r>
              <a:rPr lang="en-US" altLang="zh-CN" sz="1100" smtClean="0">
                <a:solidFill>
                  <a:schemeClr val="bg1"/>
                </a:solidFill>
              </a:rPr>
              <a:t> </a:t>
            </a:r>
            <a:r>
              <a:rPr lang="en-US" altLang="zh-CN" sz="1100" smtClean="0">
                <a:solidFill>
                  <a:schemeClr val="bg1"/>
                </a:solidFill>
                <a:ea typeface="Tahoma" panose="020B0604030504040204" pitchFamily="34" charset="0"/>
              </a:rPr>
              <a:t>Google</a:t>
            </a:r>
            <a:r>
              <a:rPr lang="zh-CN" altLang="en-US" sz="1100" smtClean="0">
                <a:solidFill>
                  <a:schemeClr val="bg1"/>
                </a:solidFill>
                <a:ea typeface="Tahoma" panose="020B0604030504040204" pitchFamily="34" charset="0"/>
              </a:rPr>
              <a:t>，</a:t>
            </a:r>
            <a:r>
              <a:rPr lang="en-US" altLang="zh-CN" sz="1100" smtClean="0">
                <a:solidFill>
                  <a:schemeClr val="bg1"/>
                </a:solidFill>
                <a:ea typeface="Tahoma" panose="020B0604030504040204" pitchFamily="34" charset="0"/>
              </a:rPr>
              <a:t>Baidu</a:t>
            </a:r>
            <a:r>
              <a:rPr lang="zh-CN" altLang="en-US" sz="1100" smtClean="0">
                <a:solidFill>
                  <a:schemeClr val="bg1"/>
                </a:solidFill>
                <a:ea typeface="Tahoma" panose="020B0604030504040204" pitchFamily="34" charset="0"/>
              </a:rPr>
              <a:t>搜索引擎</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实践</a:t>
            </a:r>
            <a:endParaRPr kumimoji="1" lang="en-US" altLang="zh-CN" sz="1400" b="1" smtClean="0">
              <a:solidFill>
                <a:schemeClr val="bg1"/>
              </a:solidFill>
              <a:ea typeface="Tahoma" panose="020B0604030504040204" pitchFamily="34" charset="0"/>
            </a:endParaRPr>
          </a:p>
          <a:p>
            <a:r>
              <a:rPr lang="en-US" altLang="zh-CN" sz="1100" smtClean="0">
                <a:solidFill>
                  <a:schemeClr val="bg1"/>
                </a:solidFill>
                <a:ea typeface="Tahoma" panose="020B0604030504040204" pitchFamily="34" charset="0"/>
              </a:rPr>
              <a:t>    </a:t>
            </a:r>
            <a:r>
              <a:rPr lang="zh-CN" altLang="en-US" sz="1100" smtClean="0">
                <a:solidFill>
                  <a:schemeClr val="bg1"/>
                </a:solidFill>
                <a:ea typeface="Tahoma" panose="020B0604030504040204" pitchFamily="34" charset="0"/>
              </a:rPr>
              <a:t>合数据脚本的最初出发点</a:t>
            </a:r>
            <a:endParaRPr lang="en-US" altLang="zh-CN" sz="1100" smtClean="0">
              <a:solidFill>
                <a:schemeClr val="bg1"/>
              </a:solidFill>
              <a:ea typeface="Tahoma" panose="020B0604030504040204" pitchFamily="34" charset="0"/>
            </a:endParaRPr>
          </a:p>
        </p:txBody>
      </p:sp>
      <p:graphicFrame>
        <p:nvGraphicFramePr>
          <p:cNvPr id="65" name="表格 64"/>
          <p:cNvGraphicFramePr>
            <a:graphicFrameLocks noGrp="1"/>
          </p:cNvGraphicFramePr>
          <p:nvPr/>
        </p:nvGraphicFramePr>
        <p:xfrm>
          <a:off x="3779912" y="1347614"/>
          <a:ext cx="936104" cy="1828800"/>
        </p:xfrm>
        <a:graphic>
          <a:graphicData uri="http://schemas.openxmlformats.org/drawingml/2006/table">
            <a:tbl>
              <a:tblPr>
                <a:tableStyleId>{3C2FFA5D-87B4-456A-9821-1D502468CF0F}</a:tableStyleId>
              </a:tblPr>
              <a:tblGrid>
                <a:gridCol w="468052"/>
                <a:gridCol w="468052"/>
              </a:tblGrid>
              <a:tr h="216024">
                <a:tc>
                  <a:txBody>
                    <a:bodyPr/>
                    <a:lstStyle/>
                    <a:p>
                      <a:pPr algn="ctr"/>
                      <a:r>
                        <a:rPr lang="en-US" altLang="zh-CN" sz="900" smtClean="0"/>
                        <a:t>JFK</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900" smtClean="0"/>
                        <a:t>0</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6024">
                <a:tc>
                  <a:txBody>
                    <a:bodyPr/>
                    <a:lstStyle/>
                    <a:p>
                      <a:pPr algn="ctr"/>
                      <a:r>
                        <a:rPr lang="en-US" altLang="zh-CN" sz="900" smtClean="0"/>
                        <a:t>MCO</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900" smtClean="0"/>
                        <a:t>1</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6024">
                <a:tc>
                  <a:txBody>
                    <a:bodyPr/>
                    <a:lstStyle/>
                    <a:p>
                      <a:pPr algn="ctr"/>
                      <a:r>
                        <a:rPr lang="en-US" altLang="zh-CN" sz="900" smtClean="0"/>
                        <a:t>ORD</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900" smtClean="0"/>
                        <a:t>2</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6024">
                <a:tc>
                  <a:txBody>
                    <a:bodyPr/>
                    <a:lstStyle/>
                    <a:p>
                      <a:pPr algn="ctr"/>
                      <a:r>
                        <a:rPr lang="en-US" altLang="zh-CN" sz="900" smtClean="0"/>
                        <a:t>DEN</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900" smtClean="0"/>
                        <a:t>3</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6024">
                <a:tc>
                  <a:txBody>
                    <a:bodyPr/>
                    <a:lstStyle/>
                    <a:p>
                      <a:pPr algn="ctr"/>
                      <a:r>
                        <a:rPr lang="en-US" altLang="zh-CN" sz="900" smtClean="0"/>
                        <a:t>HOU</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900" smtClean="0"/>
                        <a:t>4</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6024">
                <a:tc>
                  <a:txBody>
                    <a:bodyPr/>
                    <a:lstStyle/>
                    <a:p>
                      <a:pPr algn="ctr"/>
                      <a:r>
                        <a:rPr lang="en-US" altLang="zh-CN" sz="900" smtClean="0"/>
                        <a:t>DFW</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900" smtClean="0"/>
                        <a:t>5</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6024">
                <a:tc>
                  <a:txBody>
                    <a:bodyPr/>
                    <a:lstStyle/>
                    <a:p>
                      <a:pPr algn="ctr"/>
                      <a:r>
                        <a:rPr lang="en-US" altLang="zh-CN" sz="900" smtClean="0"/>
                        <a:t>PHX</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900" smtClean="0"/>
                        <a:t>6</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216024">
                <a:tc>
                  <a:txBody>
                    <a:bodyPr/>
                    <a:lstStyle/>
                    <a:p>
                      <a:pPr algn="ctr"/>
                      <a:r>
                        <a:rPr lang="en-US" altLang="zh-CN" sz="900" smtClean="0"/>
                        <a:t>ATL</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900" smtClean="0"/>
                        <a:t>7</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graphicFrame>
        <p:nvGraphicFramePr>
          <p:cNvPr id="66" name="表格 65"/>
          <p:cNvGraphicFramePr>
            <a:graphicFrameLocks noGrp="1"/>
          </p:cNvGraphicFramePr>
          <p:nvPr/>
        </p:nvGraphicFramePr>
        <p:xfrm>
          <a:off x="4932040" y="1347614"/>
          <a:ext cx="504056" cy="1828800"/>
        </p:xfrm>
        <a:graphic>
          <a:graphicData uri="http://schemas.openxmlformats.org/drawingml/2006/table">
            <a:tbl>
              <a:tblPr>
                <a:tableStyleId>{2D5ABB26-0587-4C30-8999-92F81FD0307C}</a:tableStyleId>
              </a:tblPr>
              <a:tblGrid>
                <a:gridCol w="504056"/>
              </a:tblGrid>
              <a:tr h="216024">
                <a:tc>
                  <a:txBody>
                    <a:bodyPr/>
                    <a:lstStyle/>
                    <a:p>
                      <a:pPr algn="ctr"/>
                      <a:r>
                        <a:rPr lang="en-US" altLang="zh-CN" sz="900" b="1" smtClean="0">
                          <a:solidFill>
                            <a:schemeClr val="bg1"/>
                          </a:solidFill>
                        </a:rPr>
                        <a:t>0</a:t>
                      </a:r>
                      <a:endParaRPr lang="zh-CN" altLang="en-US" sz="900" b="1">
                        <a:solidFill>
                          <a:schemeClr val="bg1"/>
                        </a:solidFill>
                      </a:endParaRPr>
                    </a:p>
                  </a:txBody>
                  <a:tcPr anchor="ctr">
                    <a:lnL>
                      <a:noFill/>
                    </a:lnL>
                    <a:lnR>
                      <a:noFill/>
                    </a:lnR>
                    <a:lnT>
                      <a:noFill/>
                    </a:lnT>
                    <a:lnB>
                      <a:noFill/>
                    </a:lnB>
                    <a:lnTlToBr w="12700" cmpd="sng">
                      <a:noFill/>
                      <a:prstDash val="solid"/>
                    </a:lnTlToBr>
                    <a:lnBlToTr w="12700" cmpd="sng">
                      <a:noFill/>
                      <a:prstDash val="solid"/>
                    </a:lnBlToTr>
                  </a:tcPr>
                </a:tc>
              </a:tr>
              <a:tr h="216024">
                <a:tc>
                  <a:txBody>
                    <a:bodyPr/>
                    <a:lstStyle/>
                    <a:p>
                      <a:pPr algn="ctr"/>
                      <a:r>
                        <a:rPr lang="en-US" altLang="zh-CN" sz="900" b="1" smtClean="0">
                          <a:solidFill>
                            <a:schemeClr val="bg1"/>
                          </a:solidFill>
                        </a:rPr>
                        <a:t>1</a:t>
                      </a:r>
                      <a:endParaRPr lang="zh-CN" altLang="en-US" sz="900" b="1">
                        <a:solidFill>
                          <a:schemeClr val="bg1"/>
                        </a:solidFill>
                      </a:endParaRPr>
                    </a:p>
                  </a:txBody>
                  <a:tcPr anchor="ctr">
                    <a:lnL>
                      <a:noFill/>
                    </a:lnL>
                    <a:lnR>
                      <a:noFill/>
                    </a:lnR>
                    <a:lnT>
                      <a:noFill/>
                    </a:lnT>
                    <a:lnB>
                      <a:noFill/>
                    </a:lnB>
                    <a:lnTlToBr w="12700" cmpd="sng">
                      <a:noFill/>
                      <a:prstDash val="solid"/>
                    </a:lnTlToBr>
                    <a:lnBlToTr w="12700" cmpd="sng">
                      <a:noFill/>
                      <a:prstDash val="solid"/>
                    </a:lnBlToTr>
                  </a:tcPr>
                </a:tc>
              </a:tr>
              <a:tr h="216024">
                <a:tc>
                  <a:txBody>
                    <a:bodyPr/>
                    <a:lstStyle/>
                    <a:p>
                      <a:pPr algn="ctr"/>
                      <a:r>
                        <a:rPr lang="en-US" altLang="zh-CN" sz="900" b="1" smtClean="0">
                          <a:solidFill>
                            <a:schemeClr val="bg1"/>
                          </a:solidFill>
                        </a:rPr>
                        <a:t>2</a:t>
                      </a:r>
                      <a:endParaRPr lang="zh-CN" altLang="en-US" sz="900" b="1">
                        <a:solidFill>
                          <a:schemeClr val="bg1"/>
                        </a:solidFill>
                      </a:endParaRPr>
                    </a:p>
                  </a:txBody>
                  <a:tcPr anchor="ctr">
                    <a:lnL>
                      <a:noFill/>
                    </a:lnL>
                    <a:lnR>
                      <a:noFill/>
                    </a:lnR>
                    <a:lnT>
                      <a:noFill/>
                    </a:lnT>
                    <a:lnB>
                      <a:noFill/>
                    </a:lnB>
                    <a:lnTlToBr w="12700" cmpd="sng">
                      <a:noFill/>
                      <a:prstDash val="solid"/>
                    </a:lnTlToBr>
                    <a:lnBlToTr w="12700" cmpd="sng">
                      <a:noFill/>
                      <a:prstDash val="solid"/>
                    </a:lnBlToTr>
                  </a:tcPr>
                </a:tc>
              </a:tr>
              <a:tr h="216024">
                <a:tc>
                  <a:txBody>
                    <a:bodyPr/>
                    <a:lstStyle/>
                    <a:p>
                      <a:pPr algn="ctr"/>
                      <a:r>
                        <a:rPr lang="en-US" altLang="zh-CN" sz="900" b="1" smtClean="0">
                          <a:solidFill>
                            <a:schemeClr val="bg1"/>
                          </a:solidFill>
                        </a:rPr>
                        <a:t>3</a:t>
                      </a:r>
                      <a:endParaRPr lang="zh-CN" altLang="en-US" sz="900" b="1">
                        <a:solidFill>
                          <a:schemeClr val="bg1"/>
                        </a:solidFill>
                      </a:endParaRPr>
                    </a:p>
                  </a:txBody>
                  <a:tcPr anchor="ctr">
                    <a:lnL>
                      <a:noFill/>
                    </a:lnL>
                    <a:lnR>
                      <a:noFill/>
                    </a:lnR>
                    <a:lnT>
                      <a:noFill/>
                    </a:lnT>
                    <a:lnB>
                      <a:noFill/>
                    </a:lnB>
                    <a:lnTlToBr w="12700" cmpd="sng">
                      <a:noFill/>
                      <a:prstDash val="solid"/>
                    </a:lnTlToBr>
                    <a:lnBlToTr w="12700" cmpd="sng">
                      <a:noFill/>
                      <a:prstDash val="solid"/>
                    </a:lnBlToTr>
                  </a:tcPr>
                </a:tc>
              </a:tr>
              <a:tr h="216024">
                <a:tc>
                  <a:txBody>
                    <a:bodyPr/>
                    <a:lstStyle/>
                    <a:p>
                      <a:pPr algn="ctr"/>
                      <a:r>
                        <a:rPr lang="en-US" altLang="zh-CN" sz="900" b="1" smtClean="0">
                          <a:solidFill>
                            <a:schemeClr val="bg1"/>
                          </a:solidFill>
                        </a:rPr>
                        <a:t>4</a:t>
                      </a:r>
                      <a:endParaRPr lang="zh-CN" altLang="en-US" sz="900" b="1">
                        <a:solidFill>
                          <a:schemeClr val="bg1"/>
                        </a:solidFill>
                      </a:endParaRPr>
                    </a:p>
                  </a:txBody>
                  <a:tcPr anchor="ctr">
                    <a:lnL>
                      <a:noFill/>
                    </a:lnL>
                    <a:lnR>
                      <a:noFill/>
                    </a:lnR>
                    <a:lnT>
                      <a:noFill/>
                    </a:lnT>
                    <a:lnB>
                      <a:noFill/>
                    </a:lnB>
                    <a:lnTlToBr w="12700" cmpd="sng">
                      <a:noFill/>
                      <a:prstDash val="solid"/>
                    </a:lnTlToBr>
                    <a:lnBlToTr w="12700" cmpd="sng">
                      <a:noFill/>
                      <a:prstDash val="solid"/>
                    </a:lnBlToTr>
                  </a:tcPr>
                </a:tc>
              </a:tr>
              <a:tr h="216024">
                <a:tc>
                  <a:txBody>
                    <a:bodyPr/>
                    <a:lstStyle/>
                    <a:p>
                      <a:pPr algn="ctr"/>
                      <a:r>
                        <a:rPr lang="en-US" altLang="zh-CN" sz="900" b="1" smtClean="0">
                          <a:solidFill>
                            <a:schemeClr val="bg1"/>
                          </a:solidFill>
                        </a:rPr>
                        <a:t>5</a:t>
                      </a:r>
                      <a:endParaRPr lang="zh-CN" altLang="en-US" sz="900" b="1">
                        <a:solidFill>
                          <a:schemeClr val="bg1"/>
                        </a:solidFill>
                      </a:endParaRPr>
                    </a:p>
                  </a:txBody>
                  <a:tcPr anchor="ctr">
                    <a:lnL>
                      <a:noFill/>
                    </a:lnL>
                    <a:lnR>
                      <a:noFill/>
                    </a:lnR>
                    <a:lnT>
                      <a:noFill/>
                    </a:lnT>
                    <a:lnB>
                      <a:noFill/>
                    </a:lnB>
                    <a:lnTlToBr w="12700" cmpd="sng">
                      <a:noFill/>
                      <a:prstDash val="solid"/>
                    </a:lnTlToBr>
                    <a:lnBlToTr w="12700" cmpd="sng">
                      <a:noFill/>
                      <a:prstDash val="solid"/>
                    </a:lnBlToTr>
                  </a:tcPr>
                </a:tc>
              </a:tr>
              <a:tr h="216024">
                <a:tc>
                  <a:txBody>
                    <a:bodyPr/>
                    <a:lstStyle/>
                    <a:p>
                      <a:pPr algn="ctr"/>
                      <a:r>
                        <a:rPr lang="en-US" altLang="zh-CN" sz="900" b="1" smtClean="0">
                          <a:solidFill>
                            <a:schemeClr val="bg1"/>
                          </a:solidFill>
                        </a:rPr>
                        <a:t>6</a:t>
                      </a:r>
                      <a:endParaRPr lang="zh-CN" altLang="en-US" sz="900" b="1">
                        <a:solidFill>
                          <a:schemeClr val="bg1"/>
                        </a:solidFill>
                      </a:endParaRPr>
                    </a:p>
                  </a:txBody>
                  <a:tcPr anchor="ctr">
                    <a:lnL>
                      <a:noFill/>
                    </a:lnL>
                    <a:lnR>
                      <a:noFill/>
                    </a:lnR>
                    <a:lnT>
                      <a:noFill/>
                    </a:lnT>
                    <a:lnB>
                      <a:noFill/>
                    </a:lnB>
                    <a:lnTlToBr w="12700" cmpd="sng">
                      <a:noFill/>
                      <a:prstDash val="solid"/>
                    </a:lnTlToBr>
                    <a:lnBlToTr w="12700" cmpd="sng">
                      <a:noFill/>
                      <a:prstDash val="solid"/>
                    </a:lnBlToTr>
                  </a:tcPr>
                </a:tc>
              </a:tr>
              <a:tr h="216024">
                <a:tc>
                  <a:txBody>
                    <a:bodyPr/>
                    <a:lstStyle/>
                    <a:p>
                      <a:pPr algn="ctr"/>
                      <a:r>
                        <a:rPr lang="en-US" altLang="zh-CN" sz="900" b="1" smtClean="0">
                          <a:solidFill>
                            <a:schemeClr val="bg1"/>
                          </a:solidFill>
                        </a:rPr>
                        <a:t>7</a:t>
                      </a:r>
                      <a:endParaRPr lang="zh-CN" altLang="en-US" sz="900" b="1">
                        <a:solidFill>
                          <a:schemeClr val="bg1"/>
                        </a:solidFill>
                      </a:endParaRPr>
                    </a:p>
                  </a:txBody>
                  <a:tcPr anchor="ctr">
                    <a:lnL>
                      <a:noFill/>
                    </a:lnL>
                    <a:lnR>
                      <a:noFill/>
                    </a:lnR>
                    <a:lnT>
                      <a:noFill/>
                    </a:lnT>
                    <a:lnB>
                      <a:noFill/>
                    </a:lnB>
                    <a:lnTlToBr w="12700" cmpd="sng">
                      <a:noFill/>
                      <a:prstDash val="solid"/>
                    </a:lnTlToBr>
                    <a:lnBlToTr w="12700" cmpd="sng">
                      <a:noFill/>
                      <a:prstDash val="solid"/>
                    </a:lnBlToTr>
                  </a:tcPr>
                </a:tc>
              </a:tr>
            </a:tbl>
          </a:graphicData>
        </a:graphic>
      </p:graphicFrame>
      <p:graphicFrame>
        <p:nvGraphicFramePr>
          <p:cNvPr id="67" name="表格 66"/>
          <p:cNvGraphicFramePr>
            <a:graphicFrameLocks noGrp="1"/>
          </p:cNvGraphicFramePr>
          <p:nvPr/>
        </p:nvGraphicFramePr>
        <p:xfrm>
          <a:off x="5364088" y="1347614"/>
          <a:ext cx="504056" cy="1828800"/>
        </p:xfrm>
        <a:graphic>
          <a:graphicData uri="http://schemas.openxmlformats.org/drawingml/2006/table">
            <a:tbl>
              <a:tblPr>
                <a:tableStyleId>{3C2FFA5D-87B4-456A-9821-1D502468CF0F}</a:tableStyleId>
              </a:tblPr>
              <a:tblGrid>
                <a:gridCol w="504056"/>
              </a:tblGrid>
              <a:tr h="216024">
                <a:tc>
                  <a:txBody>
                    <a:bodyPr/>
                    <a:lstStyle/>
                    <a:p>
                      <a:pPr algn="ctr"/>
                      <a:r>
                        <a:rPr lang="en-US" altLang="zh-CN" sz="900" smtClean="0"/>
                        <a:t>JFK</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024">
                <a:tc>
                  <a:txBody>
                    <a:bodyPr/>
                    <a:lstStyle/>
                    <a:p>
                      <a:pPr algn="ctr"/>
                      <a:r>
                        <a:rPr lang="en-US" altLang="zh-CN" sz="900" smtClean="0"/>
                        <a:t>MCO</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024">
                <a:tc>
                  <a:txBody>
                    <a:bodyPr/>
                    <a:lstStyle/>
                    <a:p>
                      <a:pPr algn="ctr"/>
                      <a:r>
                        <a:rPr lang="en-US" altLang="zh-CN" sz="900" smtClean="0"/>
                        <a:t>ORD</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024">
                <a:tc>
                  <a:txBody>
                    <a:bodyPr/>
                    <a:lstStyle/>
                    <a:p>
                      <a:pPr algn="ctr"/>
                      <a:r>
                        <a:rPr lang="en-US" altLang="zh-CN" sz="900" smtClean="0"/>
                        <a:t>DEN</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024">
                <a:tc>
                  <a:txBody>
                    <a:bodyPr/>
                    <a:lstStyle/>
                    <a:p>
                      <a:pPr algn="ctr"/>
                      <a:r>
                        <a:rPr lang="en-US" altLang="zh-CN" sz="900" smtClean="0"/>
                        <a:t>HOU</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024">
                <a:tc>
                  <a:txBody>
                    <a:bodyPr/>
                    <a:lstStyle/>
                    <a:p>
                      <a:pPr algn="ctr"/>
                      <a:r>
                        <a:rPr lang="en-US" altLang="zh-CN" sz="900" smtClean="0"/>
                        <a:t>DFW</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024">
                <a:tc>
                  <a:txBody>
                    <a:bodyPr/>
                    <a:lstStyle/>
                    <a:p>
                      <a:pPr algn="ctr"/>
                      <a:r>
                        <a:rPr lang="en-US" altLang="zh-CN" sz="900" smtClean="0"/>
                        <a:t>PHX</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6024">
                <a:tc>
                  <a:txBody>
                    <a:bodyPr/>
                    <a:lstStyle/>
                    <a:p>
                      <a:pPr algn="ctr"/>
                      <a:r>
                        <a:rPr lang="en-US" altLang="zh-CN" sz="900" smtClean="0"/>
                        <a:t>ATL</a:t>
                      </a:r>
                      <a:endParaRPr lang="zh-CN" altLang="en-US" sz="9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72" name="表格 71"/>
          <p:cNvGraphicFramePr>
            <a:graphicFrameLocks noGrp="1"/>
          </p:cNvGraphicFramePr>
          <p:nvPr/>
        </p:nvGraphicFramePr>
        <p:xfrm>
          <a:off x="6660232" y="1347614"/>
          <a:ext cx="1368152" cy="685800"/>
        </p:xfrm>
        <a:graphic>
          <a:graphicData uri="http://schemas.openxmlformats.org/drawingml/2006/table">
            <a:tbl>
              <a:tblPr>
                <a:tableStyleId>{08FB837D-C827-4EFA-A057-4D05807E0F7C}</a:tableStyleId>
              </a:tblPr>
              <a:tblGrid>
                <a:gridCol w="684076"/>
                <a:gridCol w="684076"/>
              </a:tblGrid>
              <a:tr h="0">
                <a:tc>
                  <a:txBody>
                    <a:bodyPr/>
                    <a:lstStyle/>
                    <a:p>
                      <a:r>
                        <a:rPr lang="en-US" altLang="zh-CN" sz="900" smtClean="0"/>
                        <a:t>A1</a:t>
                      </a:r>
                      <a:endParaRPr lang="zh-CN" altLang="en-US" sz="900">
                        <a:latin typeface="+mn-lt"/>
                        <a:cs typeface="Mongolian Baiti" panose="03000500000000000000" pitchFamily="66" charset="0"/>
                      </a:endParaRPr>
                    </a:p>
                  </a:txBody>
                  <a:tcPr anchor="ctr"/>
                </a:tc>
                <a:tc>
                  <a:txBody>
                    <a:bodyPr/>
                    <a:lstStyle/>
                    <a:p>
                      <a:r>
                        <a:rPr lang="en-US" altLang="zh-CN" sz="900" smtClean="0"/>
                        <a:t>B1,B2</a:t>
                      </a:r>
                      <a:endParaRPr lang="zh-CN" altLang="en-US" sz="900">
                        <a:latin typeface="+mn-lt"/>
                        <a:cs typeface="Mongolian Baiti" panose="03000500000000000000" pitchFamily="66" charset="0"/>
                      </a:endParaRPr>
                    </a:p>
                  </a:txBody>
                  <a:tcPr anchor="ctr"/>
                </a:tc>
              </a:tr>
              <a:tr h="0">
                <a:tc>
                  <a:txBody>
                    <a:bodyPr/>
                    <a:lstStyle/>
                    <a:p>
                      <a:r>
                        <a:rPr lang="en-US" altLang="zh-CN" sz="900" smtClean="0"/>
                        <a:t>A2</a:t>
                      </a:r>
                      <a:endParaRPr lang="zh-CN" altLang="en-US" sz="900">
                        <a:latin typeface="+mn-lt"/>
                        <a:cs typeface="Mongolian Baiti" panose="03000500000000000000" pitchFamily="66" charset="0"/>
                      </a:endParaRPr>
                    </a:p>
                  </a:txBody>
                  <a:tcPr anchor="ctr"/>
                </a:tc>
                <a:tc>
                  <a:txBody>
                    <a:bodyPr/>
                    <a:lstStyle/>
                    <a:p>
                      <a:r>
                        <a:rPr lang="en-US" altLang="zh-CN" sz="900" smtClean="0"/>
                        <a:t>B1,B3</a:t>
                      </a:r>
                      <a:endParaRPr lang="zh-CN" altLang="en-US" sz="900">
                        <a:latin typeface="+mn-lt"/>
                        <a:cs typeface="Mongolian Baiti" panose="03000500000000000000" pitchFamily="66" charset="0"/>
                      </a:endParaRPr>
                    </a:p>
                  </a:txBody>
                  <a:tcPr anchor="ctr"/>
                </a:tc>
              </a:tr>
              <a:tr h="0">
                <a:tc>
                  <a:txBody>
                    <a:bodyPr/>
                    <a:lstStyle/>
                    <a:p>
                      <a:r>
                        <a:rPr lang="en-US" altLang="zh-CN" sz="900" smtClean="0"/>
                        <a:t>A3</a:t>
                      </a:r>
                      <a:endParaRPr lang="zh-CN" altLang="en-US" sz="900">
                        <a:latin typeface="+mn-lt"/>
                        <a:cs typeface="Mongolian Baiti" panose="03000500000000000000" pitchFamily="66" charset="0"/>
                      </a:endParaRPr>
                    </a:p>
                  </a:txBody>
                  <a:tcPr anchor="ctr"/>
                </a:tc>
                <a:tc>
                  <a:txBody>
                    <a:bodyPr/>
                    <a:lstStyle/>
                    <a:p>
                      <a:r>
                        <a:rPr lang="en-US" altLang="zh-CN" sz="900" smtClean="0"/>
                        <a:t>B1</a:t>
                      </a:r>
                      <a:endParaRPr lang="zh-CN" altLang="en-US" sz="900">
                        <a:latin typeface="+mn-lt"/>
                        <a:cs typeface="Mongolian Baiti" panose="03000500000000000000" pitchFamily="66" charset="0"/>
                      </a:endParaRPr>
                    </a:p>
                  </a:txBody>
                  <a:tcPr anchor="ctr"/>
                </a:tc>
              </a:tr>
            </a:tbl>
          </a:graphicData>
        </a:graphic>
      </p:graphicFrame>
      <p:graphicFrame>
        <p:nvGraphicFramePr>
          <p:cNvPr id="73" name="表格 72"/>
          <p:cNvGraphicFramePr>
            <a:graphicFrameLocks noGrp="1"/>
          </p:cNvGraphicFramePr>
          <p:nvPr/>
        </p:nvGraphicFramePr>
        <p:xfrm>
          <a:off x="6660232" y="2283718"/>
          <a:ext cx="1368152" cy="685800"/>
        </p:xfrm>
        <a:graphic>
          <a:graphicData uri="http://schemas.openxmlformats.org/drawingml/2006/table">
            <a:tbl>
              <a:tblPr>
                <a:tableStyleId>{08FB837D-C827-4EFA-A057-4D05807E0F7C}</a:tableStyleId>
              </a:tblPr>
              <a:tblGrid>
                <a:gridCol w="684076"/>
                <a:gridCol w="684076"/>
              </a:tblGrid>
              <a:tr h="0">
                <a:tc>
                  <a:txBody>
                    <a:bodyPr/>
                    <a:lstStyle/>
                    <a:p>
                      <a:r>
                        <a:rPr lang="en-US" altLang="zh-CN" sz="900" smtClean="0"/>
                        <a:t>B1</a:t>
                      </a:r>
                      <a:endParaRPr lang="zh-CN" altLang="en-US" sz="900">
                        <a:latin typeface="+mn-lt"/>
                        <a:cs typeface="Mongolian Baiti" panose="03000500000000000000" pitchFamily="66" charset="0"/>
                      </a:endParaRPr>
                    </a:p>
                  </a:txBody>
                  <a:tcPr anchor="ctr"/>
                </a:tc>
                <a:tc>
                  <a:txBody>
                    <a:bodyPr/>
                    <a:lstStyle/>
                    <a:p>
                      <a:r>
                        <a:rPr lang="en-US" altLang="zh-CN" sz="900" smtClean="0"/>
                        <a:t>A1,A2,A3</a:t>
                      </a:r>
                      <a:endParaRPr lang="zh-CN" altLang="en-US" sz="900">
                        <a:latin typeface="+mn-lt"/>
                        <a:cs typeface="Mongolian Baiti" panose="03000500000000000000" pitchFamily="66" charset="0"/>
                      </a:endParaRPr>
                    </a:p>
                  </a:txBody>
                  <a:tcPr anchor="ctr"/>
                </a:tc>
              </a:tr>
              <a:tr h="0">
                <a:tc>
                  <a:txBody>
                    <a:bodyPr/>
                    <a:lstStyle/>
                    <a:p>
                      <a:r>
                        <a:rPr lang="en-US" altLang="zh-CN" sz="900" smtClean="0"/>
                        <a:t>B2</a:t>
                      </a:r>
                      <a:endParaRPr lang="zh-CN" altLang="en-US" sz="900">
                        <a:latin typeface="+mn-lt"/>
                        <a:cs typeface="Mongolian Baiti" panose="03000500000000000000" pitchFamily="66" charset="0"/>
                      </a:endParaRPr>
                    </a:p>
                  </a:txBody>
                  <a:tcPr anchor="ctr"/>
                </a:tc>
                <a:tc>
                  <a:txBody>
                    <a:bodyPr/>
                    <a:lstStyle/>
                    <a:p>
                      <a:r>
                        <a:rPr lang="en-US" altLang="zh-CN" sz="900" smtClean="0"/>
                        <a:t>A1</a:t>
                      </a:r>
                      <a:endParaRPr lang="zh-CN" altLang="en-US" sz="900">
                        <a:latin typeface="+mn-lt"/>
                        <a:cs typeface="Mongolian Baiti" panose="03000500000000000000" pitchFamily="66" charset="0"/>
                      </a:endParaRPr>
                    </a:p>
                  </a:txBody>
                  <a:tcPr anchor="ctr"/>
                </a:tc>
              </a:tr>
              <a:tr h="0">
                <a:tc>
                  <a:txBody>
                    <a:bodyPr/>
                    <a:lstStyle/>
                    <a:p>
                      <a:r>
                        <a:rPr lang="en-US" altLang="zh-CN" sz="900" smtClean="0"/>
                        <a:t>B3</a:t>
                      </a:r>
                      <a:endParaRPr lang="zh-CN" altLang="en-US" sz="900">
                        <a:latin typeface="+mn-lt"/>
                        <a:cs typeface="Mongolian Baiti" panose="03000500000000000000" pitchFamily="66" charset="0"/>
                      </a:endParaRPr>
                    </a:p>
                  </a:txBody>
                  <a:tcPr anchor="ctr"/>
                </a:tc>
                <a:tc>
                  <a:txBody>
                    <a:bodyPr/>
                    <a:lstStyle/>
                    <a:p>
                      <a:r>
                        <a:rPr lang="en-US" altLang="zh-CN" sz="900" smtClean="0"/>
                        <a:t>A2</a:t>
                      </a:r>
                      <a:endParaRPr lang="zh-CN" altLang="en-US" sz="900">
                        <a:latin typeface="+mn-lt"/>
                        <a:cs typeface="Mongolian Baiti" panose="03000500000000000000" pitchFamily="66" charset="0"/>
                      </a:endParaRPr>
                    </a:p>
                  </a:txBody>
                  <a:tcPr anchor="ct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239706"/>
            <a:ext cx="8357479" cy="459836"/>
          </a:xfrm>
        </p:spPr>
        <p:txBody>
          <a:bodyPr/>
          <a:lstStyle/>
          <a:p>
            <a:pPr>
              <a:lnSpc>
                <a:spcPct val="90000"/>
              </a:lnSpc>
              <a:defRPr/>
            </a:pPr>
            <a:r>
              <a:rPr lang="zh-CN" altLang="en-US" sz="3200" smtClean="0"/>
              <a:t>稀疏向量</a:t>
            </a:r>
            <a:endParaRPr lang="en-US" altLang="ko-KR" dirty="0">
              <a:ea typeface="Tahoma" panose="020B0604030504040204" pitchFamily="34" charset="0"/>
            </a:endParaRPr>
          </a:p>
        </p:txBody>
      </p:sp>
      <p:sp>
        <p:nvSpPr>
          <p:cNvPr id="5" name="슬라이드 번호 개체 틀 4"/>
          <p:cNvSpPr>
            <a:spLocks noGrp="1"/>
          </p:cNvSpPr>
          <p:nvPr>
            <p:ph type="sldNum" sz="quarter" idx="12"/>
          </p:nvPr>
        </p:nvSpPr>
        <p:spPr>
          <a:xfrm>
            <a:off x="6804248" y="190401"/>
            <a:ext cx="2133600" cy="365125"/>
          </a:xfrm>
        </p:spPr>
        <p:txBody>
          <a:bodyPr/>
          <a:lstStyle/>
          <a:p>
            <a:fld id="{6D496982-6B67-48BF-BE88-CEE75E286A28}" type="slidenum">
              <a:rPr lang="ko-KR" altLang="en-US" smtClean="0"/>
            </a:fld>
            <a:endParaRPr lang="ko-KR" altLang="en-US"/>
          </a:p>
        </p:txBody>
      </p:sp>
      <p:sp>
        <p:nvSpPr>
          <p:cNvPr id="6" name="Freeform 5"/>
          <p:cNvSpPr/>
          <p:nvPr/>
        </p:nvSpPr>
        <p:spPr bwMode="auto">
          <a:xfrm>
            <a:off x="1588" y="2205107"/>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sz="1600"/>
          </a:p>
        </p:txBody>
      </p:sp>
      <p:pic>
        <p:nvPicPr>
          <p:cNvPr id="22" name="그림 21"/>
          <p:cNvPicPr>
            <a:picLocks noChangeAspect="1"/>
          </p:cNvPicPr>
          <p:nvPr/>
        </p:nvPicPr>
        <p:blipFill rotWithShape="1">
          <a:blip r:embed="rId1" cstate="screen"/>
          <a:srcRect/>
          <a:stretch>
            <a:fillRect/>
          </a:stretch>
        </p:blipFill>
        <p:spPr>
          <a:xfrm rot="669373">
            <a:off x="5868902" y="1924774"/>
            <a:ext cx="1211141" cy="211223"/>
          </a:xfrm>
          <a:prstGeom prst="rect">
            <a:avLst/>
          </a:prstGeom>
        </p:spPr>
      </p:pic>
      <p:pic>
        <p:nvPicPr>
          <p:cNvPr id="23" name="그림 22"/>
          <p:cNvPicPr>
            <a:picLocks noChangeAspect="1"/>
          </p:cNvPicPr>
          <p:nvPr/>
        </p:nvPicPr>
        <p:blipFill rotWithShape="1">
          <a:blip r:embed="rId2" cstate="screen"/>
          <a:srcRect/>
          <a:stretch>
            <a:fillRect/>
          </a:stretch>
        </p:blipFill>
        <p:spPr>
          <a:xfrm rot="18678163">
            <a:off x="3721323" y="2000870"/>
            <a:ext cx="705328" cy="713366"/>
          </a:xfrm>
          <a:prstGeom prst="rect">
            <a:avLst/>
          </a:prstGeom>
        </p:spPr>
      </p:pic>
      <p:sp>
        <p:nvSpPr>
          <p:cNvPr id="25" name="텍스트 개체 틀 3"/>
          <p:cNvSpPr txBox="1"/>
          <p:nvPr/>
        </p:nvSpPr>
        <p:spPr>
          <a:xfrm>
            <a:off x="318976" y="1036525"/>
            <a:ext cx="8501496" cy="4031873"/>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问题</a:t>
            </a:r>
            <a:endParaRPr kumimoji="1" lang="en-US" altLang="zh-CN" sz="1400" b="1" smtClean="0">
              <a:solidFill>
                <a:schemeClr val="bg1"/>
              </a:solidFill>
              <a:ea typeface="Tahoma" panose="020B0604030504040204" pitchFamily="34" charset="0"/>
            </a:endParaRPr>
          </a:p>
          <a:p>
            <a:r>
              <a:rPr lang="zh-CN" altLang="en-US" sz="1400" b="1" smtClean="0">
                <a:solidFill>
                  <a:schemeClr val="bg1"/>
                </a:solidFill>
              </a:rPr>
              <a:t>    </a:t>
            </a:r>
            <a:r>
              <a:rPr lang="zh-CN" altLang="en-US" sz="1100" smtClean="0">
                <a:solidFill>
                  <a:schemeClr val="bg1"/>
                </a:solidFill>
                <a:ea typeface="Tahoma" panose="020B0604030504040204" pitchFamily="34" charset="0"/>
              </a:rPr>
              <a:t>一个</a:t>
            </a:r>
            <a:r>
              <a:rPr lang="en-US" altLang="zh-CN" sz="1100" smtClean="0">
                <a:solidFill>
                  <a:schemeClr val="bg1"/>
                </a:solidFill>
                <a:ea typeface="Tahoma" panose="020B0604030504040204" pitchFamily="34" charset="0"/>
              </a:rPr>
              <a:t>N</a:t>
            </a:r>
            <a:r>
              <a:rPr lang="zh-CN" altLang="en-US" sz="1100" smtClean="0">
                <a:solidFill>
                  <a:schemeClr val="bg1"/>
                </a:solidFill>
                <a:ea typeface="Tahoma" panose="020B0604030504040204" pitchFamily="34" charset="0"/>
              </a:rPr>
              <a:t>行</a:t>
            </a:r>
            <a:r>
              <a:rPr lang="en-US" altLang="zh-CN" sz="1100" smtClean="0">
                <a:solidFill>
                  <a:schemeClr val="bg1"/>
                </a:solidFill>
                <a:ea typeface="Tahoma" panose="020B0604030504040204" pitchFamily="34" charset="0"/>
              </a:rPr>
              <a:t>N</a:t>
            </a:r>
            <a:r>
              <a:rPr lang="zh-CN" altLang="en-US" sz="1100" smtClean="0">
                <a:solidFill>
                  <a:schemeClr val="bg1"/>
                </a:solidFill>
                <a:ea typeface="Tahoma" panose="020B0604030504040204" pitchFamily="34" charset="0"/>
              </a:rPr>
              <a:t>列的方阵和</a:t>
            </a:r>
            <a:r>
              <a:rPr lang="en-US" altLang="zh-CN" sz="1100" smtClean="0">
                <a:solidFill>
                  <a:schemeClr val="bg1"/>
                </a:solidFill>
                <a:ea typeface="Tahoma" panose="020B0604030504040204" pitchFamily="34" charset="0"/>
              </a:rPr>
              <a:t>N</a:t>
            </a:r>
            <a:r>
              <a:rPr lang="zh-CN" altLang="en-US" sz="1100" smtClean="0">
                <a:solidFill>
                  <a:schemeClr val="bg1"/>
                </a:solidFill>
                <a:ea typeface="Tahoma" panose="020B0604030504040204" pitchFamily="34" charset="0"/>
              </a:rPr>
              <a:t>行的向量乘法，其中方阵中每行绝大部分是</a:t>
            </a:r>
            <a:r>
              <a:rPr lang="en-US" altLang="zh-CN" sz="1100" smtClean="0">
                <a:solidFill>
                  <a:schemeClr val="bg1"/>
                </a:solidFill>
                <a:ea typeface="Tahoma" panose="020B0604030504040204" pitchFamily="34" charset="0"/>
              </a:rPr>
              <a:t>0</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解法</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将</a:t>
            </a:r>
            <a:r>
              <a:rPr lang="en-US" altLang="zh-CN" sz="1100" smtClean="0">
                <a:solidFill>
                  <a:schemeClr val="bg1"/>
                </a:solidFill>
                <a:ea typeface="Tahoma" panose="020B0604030504040204" pitchFamily="34" charset="0"/>
              </a:rPr>
              <a:t>N</a:t>
            </a:r>
            <a:r>
              <a:rPr lang="zh-CN" altLang="en-US" sz="1100" smtClean="0">
                <a:solidFill>
                  <a:schemeClr val="bg1"/>
                </a:solidFill>
                <a:ea typeface="Tahoma" panose="020B0604030504040204" pitchFamily="34" charset="0"/>
              </a:rPr>
              <a:t>行</a:t>
            </a:r>
            <a:r>
              <a:rPr lang="en-US" altLang="zh-CN" sz="1100" smtClean="0">
                <a:solidFill>
                  <a:schemeClr val="bg1"/>
                </a:solidFill>
                <a:ea typeface="Tahoma" panose="020B0604030504040204" pitchFamily="34" charset="0"/>
              </a:rPr>
              <a:t>N</a:t>
            </a:r>
            <a:r>
              <a:rPr lang="zh-CN" altLang="en-US" sz="1100" smtClean="0">
                <a:solidFill>
                  <a:schemeClr val="bg1"/>
                </a:solidFill>
                <a:ea typeface="Tahoma" panose="020B0604030504040204" pitchFamily="34" charset="0"/>
              </a:rPr>
              <a:t>列的</a:t>
            </a:r>
            <a:r>
              <a:rPr lang="zh-CN" altLang="en-US" sz="1100" smtClean="0">
                <a:solidFill>
                  <a:schemeClr val="bg1"/>
                </a:solidFill>
                <a:ea typeface="Tahoma" panose="020B0604030504040204" pitchFamily="34" charset="0"/>
              </a:rPr>
              <a:t>方</a:t>
            </a:r>
            <a:r>
              <a:rPr lang="zh-CN" altLang="en-US" sz="1100" smtClean="0">
                <a:solidFill>
                  <a:schemeClr val="bg1"/>
                </a:solidFill>
                <a:ea typeface="Tahoma" panose="020B0604030504040204" pitchFamily="34" charset="0"/>
              </a:rPr>
              <a:t>阵</a:t>
            </a:r>
            <a:r>
              <a:rPr lang="zh-CN" altLang="en-US" sz="1100" smtClean="0">
                <a:solidFill>
                  <a:schemeClr val="bg1"/>
                </a:solidFill>
                <a:ea typeface="Tahoma" panose="020B0604030504040204" pitchFamily="34" charset="0"/>
              </a:rPr>
              <a:t>存</a:t>
            </a:r>
            <a:r>
              <a:rPr lang="zh-CN" altLang="en-US" sz="1100" smtClean="0">
                <a:solidFill>
                  <a:schemeClr val="bg1"/>
                </a:solidFill>
                <a:ea typeface="Tahoma" panose="020B0604030504040204" pitchFamily="34" charset="0"/>
              </a:rPr>
              <a:t>为</a:t>
            </a:r>
            <a:r>
              <a:rPr lang="en-US" altLang="zh-CN" sz="1100" smtClean="0">
                <a:solidFill>
                  <a:schemeClr val="bg1"/>
                </a:solidFill>
                <a:ea typeface="Tahoma" panose="020B0604030504040204" pitchFamily="34" charset="0"/>
              </a:rPr>
              <a:t>dict_list</a:t>
            </a:r>
            <a:r>
              <a:rPr lang="zh-CN" altLang="en-US" sz="1100" smtClean="0">
                <a:solidFill>
                  <a:schemeClr val="bg1"/>
                </a:solidFill>
                <a:ea typeface="Tahoma" panose="020B0604030504040204" pitchFamily="34" charset="0"/>
              </a:rPr>
              <a:t>形式的数据结构，只保留非零的，然后遍历每一个</a:t>
            </a:r>
            <a:r>
              <a:rPr lang="en-US" altLang="zh-CN" sz="1100" smtClean="0">
                <a:solidFill>
                  <a:schemeClr val="bg1"/>
                </a:solidFill>
                <a:ea typeface="Tahoma" panose="020B0604030504040204" pitchFamily="34" charset="0"/>
              </a:rPr>
              <a:t>dict</a:t>
            </a:r>
            <a:r>
              <a:rPr lang="zh-CN" altLang="en-US" sz="1100" smtClean="0">
                <a:solidFill>
                  <a:schemeClr val="bg1"/>
                </a:solidFill>
                <a:ea typeface="Tahoma" panose="020B0604030504040204" pitchFamily="34" charset="0"/>
              </a:rPr>
              <a:t>中的每个元素，将其和向量对应位置的元素相乘</a:t>
            </a:r>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总结</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利用了符号表查找效率高的特性，先</a:t>
            </a:r>
            <a:r>
              <a:rPr lang="zh-CN" altLang="en-US" sz="1100" b="1" smtClean="0">
                <a:solidFill>
                  <a:srgbClr val="FF7021"/>
                </a:solidFill>
                <a:ea typeface="Tahoma" panose="020B0604030504040204" pitchFamily="34" charset="0"/>
              </a:rPr>
              <a:t>过滤出有效数据</a:t>
            </a:r>
            <a:r>
              <a:rPr lang="zh-CN" altLang="en-US" sz="1100" smtClean="0">
                <a:solidFill>
                  <a:schemeClr val="bg1"/>
                </a:solidFill>
                <a:ea typeface="Tahoma" panose="020B0604030504040204" pitchFamily="34" charset="0"/>
              </a:rPr>
              <a:t>，然后再操作。科学和工程领域能够将运行效率提升一千亿倍的发明极少，符号表做到了</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扩展</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en-US" altLang="zh-CN" sz="1100" smtClean="0">
                <a:solidFill>
                  <a:schemeClr val="bg1"/>
                </a:solidFill>
                <a:ea typeface="Tahoma" panose="020B0604030504040204" pitchFamily="34" charset="0"/>
              </a:rPr>
              <a:t>Google PageRank</a:t>
            </a:r>
            <a:r>
              <a:rPr lang="zh-CN" altLang="en-US" sz="1100" smtClean="0">
                <a:solidFill>
                  <a:schemeClr val="bg1"/>
                </a:solidFill>
                <a:ea typeface="Tahoma" panose="020B0604030504040204" pitchFamily="34" charset="0"/>
              </a:rPr>
              <a:t>算法的核心</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实践</a:t>
            </a:r>
            <a:endParaRPr kumimoji="1" lang="en-US" altLang="zh-CN" sz="1400" b="1" smtClean="0">
              <a:solidFill>
                <a:schemeClr val="bg1"/>
              </a:solidFill>
              <a:ea typeface="Tahoma" panose="020B0604030504040204" pitchFamily="34" charset="0"/>
            </a:endParaRPr>
          </a:p>
          <a:p>
            <a:r>
              <a:rPr lang="zh-CN" altLang="en-US" sz="1100" smtClean="0">
                <a:solidFill>
                  <a:schemeClr val="bg1"/>
                </a:solidFill>
                <a:ea typeface="Tahoma" panose="020B0604030504040204" pitchFamily="34" charset="0"/>
              </a:rPr>
              <a:t>    过一遍所有数据，然后将有用数据的分门别类保存：</a:t>
            </a:r>
            <a:r>
              <a:rPr lang="en-US" altLang="zh-CN" sz="1100" smtClean="0">
                <a:solidFill>
                  <a:schemeClr val="bg1"/>
                </a:solidFill>
                <a:ea typeface="Tahoma" panose="020B0604030504040204" pitchFamily="34" charset="0"/>
              </a:rPr>
              <a:t>85%</a:t>
            </a:r>
            <a:r>
              <a:rPr lang="zh-CN" altLang="en-US" sz="1100" smtClean="0">
                <a:solidFill>
                  <a:schemeClr val="bg1"/>
                </a:solidFill>
                <a:ea typeface="Tahoma" panose="020B0604030504040204" pitchFamily="34" charset="0"/>
              </a:rPr>
              <a:t>页面所需数据查询，</a:t>
            </a:r>
            <a:r>
              <a:rPr lang="en-US" altLang="zh-CN" sz="1100" smtClean="0">
                <a:solidFill>
                  <a:schemeClr val="bg1"/>
                </a:solidFill>
                <a:ea typeface="Tahoma" panose="020B0604030504040204" pitchFamily="34" charset="0"/>
              </a:rPr>
              <a:t>Polar</a:t>
            </a:r>
            <a:r>
              <a:rPr lang="zh-CN" altLang="en-US" sz="1100" smtClean="0">
                <a:solidFill>
                  <a:schemeClr val="bg1"/>
                </a:solidFill>
                <a:ea typeface="Tahoma" panose="020B0604030504040204" pitchFamily="34" charset="0"/>
              </a:rPr>
              <a:t>将多张</a:t>
            </a:r>
            <a:r>
              <a:rPr lang="en-US" altLang="zh-CN" sz="1100" smtClean="0">
                <a:solidFill>
                  <a:schemeClr val="bg1"/>
                </a:solidFill>
                <a:ea typeface="Tahoma" panose="020B0604030504040204" pitchFamily="34" charset="0"/>
              </a:rPr>
              <a:t>CSV</a:t>
            </a:r>
            <a:r>
              <a:rPr lang="zh-CN" altLang="en-US" sz="1100" smtClean="0">
                <a:solidFill>
                  <a:schemeClr val="bg1"/>
                </a:solidFill>
                <a:ea typeface="Tahoma" panose="020B0604030504040204" pitchFamily="34" charset="0"/>
              </a:rPr>
              <a:t>数据过一遍剩下需要的</a:t>
            </a:r>
            <a:endParaRPr lang="en-US" altLang="zh-CN" sz="1100" smtClean="0">
              <a:solidFill>
                <a:schemeClr val="bg1"/>
              </a:solidFill>
              <a:ea typeface="Tahoma" panose="020B0604030504040204" pitchFamily="34" charset="0"/>
            </a:endParaRPr>
          </a:p>
        </p:txBody>
      </p:sp>
      <p:graphicFrame>
        <p:nvGraphicFramePr>
          <p:cNvPr id="27" name="表格 26"/>
          <p:cNvGraphicFramePr>
            <a:graphicFrameLocks noGrp="1"/>
          </p:cNvGraphicFramePr>
          <p:nvPr/>
        </p:nvGraphicFramePr>
        <p:xfrm>
          <a:off x="1475656" y="2499742"/>
          <a:ext cx="288032" cy="936104"/>
        </p:xfrm>
        <a:graphic>
          <a:graphicData uri="http://schemas.openxmlformats.org/drawingml/2006/table">
            <a:tbl>
              <a:tblPr>
                <a:tableStyleId>{3C2FFA5D-87B4-456A-9821-1D502468CF0F}</a:tableStyleId>
              </a:tblPr>
              <a:tblGrid>
                <a:gridCol w="288032"/>
              </a:tblGrid>
              <a:tr h="234026">
                <a:tc>
                  <a:txBody>
                    <a:bodyPr/>
                    <a:lstStyle/>
                    <a:p>
                      <a:endParaRPr lang="zh-CN" altLang="en-US" sz="900">
                        <a:latin typeface="+mn-lt"/>
                      </a:endParaRPr>
                    </a:p>
                  </a:txBody>
                  <a:tcPr/>
                </a:tc>
              </a:tr>
              <a:tr h="234026">
                <a:tc>
                  <a:txBody>
                    <a:bodyPr/>
                    <a:lstStyle/>
                    <a:p>
                      <a:endParaRPr lang="zh-CN" altLang="en-US" sz="900">
                        <a:latin typeface="+mn-lt"/>
                      </a:endParaRPr>
                    </a:p>
                  </a:txBody>
                  <a:tcPr/>
                </a:tc>
              </a:tr>
              <a:tr h="234026">
                <a:tc>
                  <a:txBody>
                    <a:bodyPr/>
                    <a:lstStyle/>
                    <a:p>
                      <a:endParaRPr lang="zh-CN" altLang="en-US" sz="900">
                        <a:latin typeface="+mn-lt"/>
                      </a:endParaRPr>
                    </a:p>
                  </a:txBody>
                  <a:tcPr/>
                </a:tc>
              </a:tr>
              <a:tr h="234026">
                <a:tc>
                  <a:txBody>
                    <a:bodyPr/>
                    <a:lstStyle/>
                    <a:p>
                      <a:endParaRPr lang="zh-CN" altLang="en-US" sz="900">
                        <a:latin typeface="+mn-lt"/>
                      </a:endParaRPr>
                    </a:p>
                  </a:txBody>
                  <a:tcPr/>
                </a:tc>
              </a:tr>
            </a:tbl>
          </a:graphicData>
        </a:graphic>
      </p:graphicFrame>
      <p:graphicFrame>
        <p:nvGraphicFramePr>
          <p:cNvPr id="28" name="表格 27"/>
          <p:cNvGraphicFramePr>
            <a:graphicFrameLocks noGrp="1"/>
          </p:cNvGraphicFramePr>
          <p:nvPr/>
        </p:nvGraphicFramePr>
        <p:xfrm>
          <a:off x="2195736" y="2283718"/>
          <a:ext cx="1368152" cy="228600"/>
        </p:xfrm>
        <a:graphic>
          <a:graphicData uri="http://schemas.openxmlformats.org/drawingml/2006/table">
            <a:tbl>
              <a:tblPr>
                <a:tableStyleId>{3C2FFA5D-87B4-456A-9821-1D502468CF0F}</a:tableStyleId>
              </a:tblPr>
              <a:tblGrid>
                <a:gridCol w="342038"/>
                <a:gridCol w="342038"/>
                <a:gridCol w="342038"/>
                <a:gridCol w="342038"/>
              </a:tblGrid>
              <a:tr h="216024">
                <a:tc>
                  <a:txBody>
                    <a:bodyPr/>
                    <a:lstStyle/>
                    <a:p>
                      <a:r>
                        <a:rPr lang="en-US" altLang="zh-CN" sz="900" smtClean="0">
                          <a:latin typeface="+mn-lt"/>
                        </a:rPr>
                        <a:t>0.0</a:t>
                      </a:r>
                      <a:endParaRPr lang="zh-CN" altLang="en-US" sz="900">
                        <a:latin typeface="+mn-lt"/>
                      </a:endParaRPr>
                    </a:p>
                  </a:txBody>
                  <a:tcPr/>
                </a:tc>
                <a:tc>
                  <a:txBody>
                    <a:bodyPr/>
                    <a:lstStyle/>
                    <a:p>
                      <a:r>
                        <a:rPr lang="en-US" altLang="zh-CN" sz="900" smtClean="0">
                          <a:latin typeface="+mn-lt"/>
                        </a:rPr>
                        <a:t>0.9</a:t>
                      </a:r>
                      <a:endParaRPr lang="zh-CN" altLang="en-US" sz="900">
                        <a:latin typeface="+mn-lt"/>
                      </a:endParaRPr>
                    </a:p>
                  </a:txBody>
                  <a:tcPr/>
                </a:tc>
                <a:tc>
                  <a:txBody>
                    <a:bodyPr/>
                    <a:lstStyle/>
                    <a:p>
                      <a:r>
                        <a:rPr lang="en-US" altLang="zh-CN" sz="900" smtClean="0">
                          <a:latin typeface="+mn-lt"/>
                        </a:rPr>
                        <a:t>0.0</a:t>
                      </a:r>
                      <a:endParaRPr lang="zh-CN" altLang="en-US" sz="900">
                        <a:latin typeface="+mn-lt"/>
                      </a:endParaRPr>
                    </a:p>
                  </a:txBody>
                  <a:tcPr/>
                </a:tc>
                <a:tc>
                  <a:txBody>
                    <a:bodyPr/>
                    <a:lstStyle/>
                    <a:p>
                      <a:r>
                        <a:rPr lang="en-US" altLang="zh-CN" sz="900" smtClean="0">
                          <a:latin typeface="+mn-lt"/>
                        </a:rPr>
                        <a:t>0.0</a:t>
                      </a:r>
                      <a:endParaRPr lang="zh-CN" altLang="en-US" sz="900">
                        <a:latin typeface="+mn-lt"/>
                      </a:endParaRPr>
                    </a:p>
                  </a:txBody>
                  <a:tcPr/>
                </a:tc>
              </a:tr>
            </a:tbl>
          </a:graphicData>
        </a:graphic>
      </p:graphicFrame>
      <p:graphicFrame>
        <p:nvGraphicFramePr>
          <p:cNvPr id="29" name="表格 28"/>
          <p:cNvGraphicFramePr>
            <a:graphicFrameLocks noGrp="1"/>
          </p:cNvGraphicFramePr>
          <p:nvPr/>
        </p:nvGraphicFramePr>
        <p:xfrm>
          <a:off x="2195736" y="2703190"/>
          <a:ext cx="1368152" cy="228600"/>
        </p:xfrm>
        <a:graphic>
          <a:graphicData uri="http://schemas.openxmlformats.org/drawingml/2006/table">
            <a:tbl>
              <a:tblPr>
                <a:tableStyleId>{3C2FFA5D-87B4-456A-9821-1D502468CF0F}</a:tableStyleId>
              </a:tblPr>
              <a:tblGrid>
                <a:gridCol w="342038"/>
                <a:gridCol w="342038"/>
                <a:gridCol w="342038"/>
                <a:gridCol w="342038"/>
              </a:tblGrid>
              <a:tr h="0">
                <a:tc>
                  <a:txBody>
                    <a:bodyPr/>
                    <a:lstStyle/>
                    <a:p>
                      <a:r>
                        <a:rPr lang="en-US" altLang="zh-CN" sz="900" smtClean="0">
                          <a:latin typeface="+mn-lt"/>
                        </a:rPr>
                        <a:t>0.0</a:t>
                      </a:r>
                      <a:endParaRPr lang="zh-CN" altLang="en-US" sz="900">
                        <a:latin typeface="+mn-lt"/>
                      </a:endParaRPr>
                    </a:p>
                  </a:txBody>
                  <a:tcPr/>
                </a:tc>
                <a:tc>
                  <a:txBody>
                    <a:bodyPr/>
                    <a:lstStyle/>
                    <a:p>
                      <a:r>
                        <a:rPr lang="en-US" altLang="zh-CN" sz="900" smtClean="0">
                          <a:latin typeface="+mn-lt"/>
                        </a:rPr>
                        <a:t>0.0</a:t>
                      </a:r>
                      <a:endParaRPr lang="zh-CN" altLang="en-US" sz="900">
                        <a:latin typeface="+mn-lt"/>
                      </a:endParaRPr>
                    </a:p>
                  </a:txBody>
                  <a:tcPr/>
                </a:tc>
                <a:tc>
                  <a:txBody>
                    <a:bodyPr/>
                    <a:lstStyle/>
                    <a:p>
                      <a:r>
                        <a:rPr lang="en-US" altLang="zh-CN" sz="900" smtClean="0">
                          <a:latin typeface="+mn-lt"/>
                        </a:rPr>
                        <a:t>.36</a:t>
                      </a:r>
                      <a:endParaRPr lang="zh-CN" altLang="en-US" sz="900">
                        <a:latin typeface="+mn-lt"/>
                      </a:endParaRPr>
                    </a:p>
                  </a:txBody>
                  <a:tcPr/>
                </a:tc>
                <a:tc>
                  <a:txBody>
                    <a:bodyPr/>
                    <a:lstStyle/>
                    <a:p>
                      <a:r>
                        <a:rPr lang="en-US" altLang="zh-CN" sz="900" smtClean="0">
                          <a:latin typeface="+mn-lt"/>
                        </a:rPr>
                        <a:t>.18</a:t>
                      </a:r>
                      <a:endParaRPr lang="zh-CN" altLang="en-US" sz="900">
                        <a:latin typeface="+mn-lt"/>
                      </a:endParaRPr>
                    </a:p>
                  </a:txBody>
                  <a:tcPr/>
                </a:tc>
              </a:tr>
            </a:tbl>
          </a:graphicData>
        </a:graphic>
      </p:graphicFrame>
      <p:graphicFrame>
        <p:nvGraphicFramePr>
          <p:cNvPr id="30" name="表格 29"/>
          <p:cNvGraphicFramePr>
            <a:graphicFrameLocks noGrp="1"/>
          </p:cNvGraphicFramePr>
          <p:nvPr/>
        </p:nvGraphicFramePr>
        <p:xfrm>
          <a:off x="2195736" y="3075806"/>
          <a:ext cx="1368152" cy="228600"/>
        </p:xfrm>
        <a:graphic>
          <a:graphicData uri="http://schemas.openxmlformats.org/drawingml/2006/table">
            <a:tbl>
              <a:tblPr>
                <a:tableStyleId>{3C2FFA5D-87B4-456A-9821-1D502468CF0F}</a:tableStyleId>
              </a:tblPr>
              <a:tblGrid>
                <a:gridCol w="342038"/>
                <a:gridCol w="342038"/>
                <a:gridCol w="342038"/>
                <a:gridCol w="342038"/>
              </a:tblGrid>
              <a:tr h="216024">
                <a:tc>
                  <a:txBody>
                    <a:bodyPr/>
                    <a:lstStyle/>
                    <a:p>
                      <a:r>
                        <a:rPr lang="en-US" altLang="zh-CN" sz="900" smtClean="0">
                          <a:latin typeface="+mn-lt"/>
                        </a:rPr>
                        <a:t>0.0</a:t>
                      </a:r>
                      <a:endParaRPr lang="zh-CN" altLang="en-US" sz="900">
                        <a:latin typeface="+mn-lt"/>
                      </a:endParaRPr>
                    </a:p>
                  </a:txBody>
                  <a:tcPr/>
                </a:tc>
                <a:tc>
                  <a:txBody>
                    <a:bodyPr/>
                    <a:lstStyle/>
                    <a:p>
                      <a:r>
                        <a:rPr lang="en-US" altLang="zh-CN" sz="900" smtClean="0">
                          <a:latin typeface="+mn-lt"/>
                        </a:rPr>
                        <a:t>0.0</a:t>
                      </a:r>
                      <a:endParaRPr lang="zh-CN" altLang="en-US" sz="900">
                        <a:latin typeface="+mn-lt"/>
                      </a:endParaRPr>
                    </a:p>
                  </a:txBody>
                  <a:tcPr/>
                </a:tc>
                <a:tc>
                  <a:txBody>
                    <a:bodyPr/>
                    <a:lstStyle/>
                    <a:p>
                      <a:r>
                        <a:rPr lang="en-US" altLang="zh-CN" sz="900" smtClean="0">
                          <a:latin typeface="+mn-lt"/>
                        </a:rPr>
                        <a:t>0.9</a:t>
                      </a:r>
                      <a:endParaRPr lang="zh-CN" altLang="en-US" sz="900">
                        <a:latin typeface="+mn-lt"/>
                      </a:endParaRPr>
                    </a:p>
                  </a:txBody>
                  <a:tcPr/>
                </a:tc>
                <a:tc>
                  <a:txBody>
                    <a:bodyPr/>
                    <a:lstStyle/>
                    <a:p>
                      <a:r>
                        <a:rPr lang="en-US" altLang="zh-CN" sz="900" smtClean="0">
                          <a:latin typeface="+mn-lt"/>
                        </a:rPr>
                        <a:t>0.0</a:t>
                      </a:r>
                      <a:endParaRPr lang="zh-CN" altLang="en-US" sz="900">
                        <a:latin typeface="+mn-lt"/>
                      </a:endParaRPr>
                    </a:p>
                  </a:txBody>
                  <a:tcPr/>
                </a:tc>
              </a:tr>
            </a:tbl>
          </a:graphicData>
        </a:graphic>
      </p:graphicFrame>
      <p:graphicFrame>
        <p:nvGraphicFramePr>
          <p:cNvPr id="31" name="表格 30"/>
          <p:cNvGraphicFramePr>
            <a:graphicFrameLocks noGrp="1"/>
          </p:cNvGraphicFramePr>
          <p:nvPr/>
        </p:nvGraphicFramePr>
        <p:xfrm>
          <a:off x="2195736" y="3435846"/>
          <a:ext cx="1368152" cy="228600"/>
        </p:xfrm>
        <a:graphic>
          <a:graphicData uri="http://schemas.openxmlformats.org/drawingml/2006/table">
            <a:tbl>
              <a:tblPr>
                <a:tableStyleId>{3C2FFA5D-87B4-456A-9821-1D502468CF0F}</a:tableStyleId>
              </a:tblPr>
              <a:tblGrid>
                <a:gridCol w="342038"/>
                <a:gridCol w="342038"/>
                <a:gridCol w="342038"/>
                <a:gridCol w="342038"/>
              </a:tblGrid>
              <a:tr h="216024">
                <a:tc>
                  <a:txBody>
                    <a:bodyPr/>
                    <a:lstStyle/>
                    <a:p>
                      <a:r>
                        <a:rPr lang="en-US" altLang="zh-CN" sz="900" smtClean="0">
                          <a:latin typeface="+mn-lt"/>
                        </a:rPr>
                        <a:t>.45</a:t>
                      </a:r>
                      <a:endParaRPr lang="zh-CN" altLang="en-US" sz="900">
                        <a:latin typeface="+mn-lt"/>
                      </a:endParaRPr>
                    </a:p>
                  </a:txBody>
                  <a:tcPr/>
                </a:tc>
                <a:tc>
                  <a:txBody>
                    <a:bodyPr/>
                    <a:lstStyle/>
                    <a:p>
                      <a:r>
                        <a:rPr lang="en-US" altLang="zh-CN" sz="900" smtClean="0">
                          <a:latin typeface="+mn-lt"/>
                        </a:rPr>
                        <a:t>0.0</a:t>
                      </a:r>
                      <a:endParaRPr lang="zh-CN" altLang="en-US" sz="900">
                        <a:latin typeface="+mn-lt"/>
                      </a:endParaRPr>
                    </a:p>
                  </a:txBody>
                  <a:tcPr/>
                </a:tc>
                <a:tc>
                  <a:txBody>
                    <a:bodyPr/>
                    <a:lstStyle/>
                    <a:p>
                      <a:r>
                        <a:rPr lang="en-US" altLang="zh-CN" sz="900" smtClean="0">
                          <a:latin typeface="+mn-lt"/>
                        </a:rPr>
                        <a:t>.45</a:t>
                      </a:r>
                      <a:endParaRPr lang="zh-CN" altLang="en-US" sz="900">
                        <a:latin typeface="+mn-lt"/>
                      </a:endParaRPr>
                    </a:p>
                  </a:txBody>
                  <a:tcPr/>
                </a:tc>
                <a:tc>
                  <a:txBody>
                    <a:bodyPr/>
                    <a:lstStyle/>
                    <a:p>
                      <a:r>
                        <a:rPr lang="en-US" altLang="zh-CN" sz="900" smtClean="0">
                          <a:latin typeface="+mn-lt"/>
                        </a:rPr>
                        <a:t>0.0</a:t>
                      </a:r>
                      <a:endParaRPr lang="zh-CN" altLang="en-US" sz="900">
                        <a:latin typeface="+mn-lt"/>
                      </a:endParaRPr>
                    </a:p>
                  </a:txBody>
                  <a:tcPr/>
                </a:tc>
              </a:tr>
            </a:tbl>
          </a:graphicData>
        </a:graphic>
      </p:graphicFrame>
      <p:sp>
        <p:nvSpPr>
          <p:cNvPr id="32" name="文字方塊 31"/>
          <p:cNvSpPr txBox="1"/>
          <p:nvPr/>
        </p:nvSpPr>
        <p:spPr>
          <a:xfrm>
            <a:off x="1458796" y="2139702"/>
            <a:ext cx="304892" cy="369332"/>
          </a:xfrm>
          <a:prstGeom prst="rect">
            <a:avLst/>
          </a:prstGeom>
          <a:noFill/>
        </p:spPr>
        <p:txBody>
          <a:bodyPr wrap="none" rtlCol="0">
            <a:spAutoFit/>
          </a:bodyPr>
          <a:lstStyle/>
          <a:p>
            <a:r>
              <a:rPr lang="en-US" altLang="zh-CN" smtClean="0">
                <a:solidFill>
                  <a:schemeClr val="bg1"/>
                </a:solidFill>
              </a:rPr>
              <a:t>a</a:t>
            </a:r>
            <a:endParaRPr lang="zh-CN" altLang="en-US">
              <a:solidFill>
                <a:schemeClr val="bg1"/>
              </a:solidFill>
            </a:endParaRPr>
          </a:p>
        </p:txBody>
      </p:sp>
      <p:sp>
        <p:nvSpPr>
          <p:cNvPr id="33" name="文字方塊 32"/>
          <p:cNvSpPr txBox="1"/>
          <p:nvPr/>
        </p:nvSpPr>
        <p:spPr>
          <a:xfrm>
            <a:off x="1187624" y="2499742"/>
            <a:ext cx="269626" cy="276999"/>
          </a:xfrm>
          <a:prstGeom prst="rect">
            <a:avLst/>
          </a:prstGeom>
          <a:noFill/>
        </p:spPr>
        <p:txBody>
          <a:bodyPr wrap="none" rtlCol="0">
            <a:spAutoFit/>
          </a:bodyPr>
          <a:lstStyle/>
          <a:p>
            <a:r>
              <a:rPr lang="en-US" altLang="zh-CN" sz="1200" smtClean="0">
                <a:solidFill>
                  <a:schemeClr val="bg1"/>
                </a:solidFill>
              </a:rPr>
              <a:t>0</a:t>
            </a:r>
            <a:endParaRPr lang="zh-CN" altLang="en-US" sz="1200">
              <a:solidFill>
                <a:schemeClr val="bg1"/>
              </a:solidFill>
            </a:endParaRPr>
          </a:p>
        </p:txBody>
      </p:sp>
      <p:sp>
        <p:nvSpPr>
          <p:cNvPr id="34" name="文字方塊 33"/>
          <p:cNvSpPr txBox="1"/>
          <p:nvPr/>
        </p:nvSpPr>
        <p:spPr>
          <a:xfrm>
            <a:off x="1187624" y="2715766"/>
            <a:ext cx="269626" cy="276999"/>
          </a:xfrm>
          <a:prstGeom prst="rect">
            <a:avLst/>
          </a:prstGeom>
          <a:noFill/>
        </p:spPr>
        <p:txBody>
          <a:bodyPr wrap="none" rtlCol="0">
            <a:spAutoFit/>
          </a:bodyPr>
          <a:lstStyle/>
          <a:p>
            <a:r>
              <a:rPr lang="en-US" altLang="zh-CN" sz="1200" smtClean="0">
                <a:solidFill>
                  <a:schemeClr val="bg1"/>
                </a:solidFill>
              </a:rPr>
              <a:t>1</a:t>
            </a:r>
            <a:endParaRPr lang="zh-CN" altLang="en-US" sz="1200">
              <a:solidFill>
                <a:schemeClr val="bg1"/>
              </a:solidFill>
            </a:endParaRPr>
          </a:p>
        </p:txBody>
      </p:sp>
      <p:sp>
        <p:nvSpPr>
          <p:cNvPr id="35" name="文字方塊 34"/>
          <p:cNvSpPr txBox="1"/>
          <p:nvPr/>
        </p:nvSpPr>
        <p:spPr>
          <a:xfrm>
            <a:off x="1187624" y="2931790"/>
            <a:ext cx="269626" cy="276999"/>
          </a:xfrm>
          <a:prstGeom prst="rect">
            <a:avLst/>
          </a:prstGeom>
          <a:noFill/>
        </p:spPr>
        <p:txBody>
          <a:bodyPr wrap="none" rtlCol="0">
            <a:spAutoFit/>
          </a:bodyPr>
          <a:lstStyle/>
          <a:p>
            <a:r>
              <a:rPr lang="en-US" altLang="zh-CN" sz="1200" smtClean="0">
                <a:solidFill>
                  <a:schemeClr val="bg1"/>
                </a:solidFill>
              </a:rPr>
              <a:t>2</a:t>
            </a:r>
            <a:endParaRPr lang="zh-CN" altLang="en-US" sz="1200">
              <a:solidFill>
                <a:schemeClr val="bg1"/>
              </a:solidFill>
            </a:endParaRPr>
          </a:p>
        </p:txBody>
      </p:sp>
      <p:sp>
        <p:nvSpPr>
          <p:cNvPr id="36" name="文字方塊 35"/>
          <p:cNvSpPr txBox="1"/>
          <p:nvPr/>
        </p:nvSpPr>
        <p:spPr>
          <a:xfrm>
            <a:off x="1187624" y="3147814"/>
            <a:ext cx="269626" cy="276999"/>
          </a:xfrm>
          <a:prstGeom prst="rect">
            <a:avLst/>
          </a:prstGeom>
          <a:noFill/>
        </p:spPr>
        <p:txBody>
          <a:bodyPr wrap="none" rtlCol="0">
            <a:spAutoFit/>
          </a:bodyPr>
          <a:lstStyle/>
          <a:p>
            <a:r>
              <a:rPr lang="en-US" altLang="zh-CN" sz="1200" smtClean="0">
                <a:solidFill>
                  <a:schemeClr val="bg1"/>
                </a:solidFill>
              </a:rPr>
              <a:t>3</a:t>
            </a:r>
            <a:endParaRPr lang="zh-CN" altLang="en-US" sz="1200">
              <a:solidFill>
                <a:schemeClr val="bg1"/>
              </a:solidFill>
            </a:endParaRPr>
          </a:p>
        </p:txBody>
      </p:sp>
      <p:sp>
        <p:nvSpPr>
          <p:cNvPr id="37" name="文字方塊 36"/>
          <p:cNvSpPr txBox="1"/>
          <p:nvPr/>
        </p:nvSpPr>
        <p:spPr>
          <a:xfrm>
            <a:off x="2195736" y="1995686"/>
            <a:ext cx="269626" cy="276999"/>
          </a:xfrm>
          <a:prstGeom prst="rect">
            <a:avLst/>
          </a:prstGeom>
          <a:noFill/>
        </p:spPr>
        <p:txBody>
          <a:bodyPr wrap="none" rtlCol="0">
            <a:spAutoFit/>
          </a:bodyPr>
          <a:lstStyle/>
          <a:p>
            <a:r>
              <a:rPr lang="en-US" altLang="zh-CN" sz="1200" smtClean="0">
                <a:solidFill>
                  <a:schemeClr val="bg1"/>
                </a:solidFill>
              </a:rPr>
              <a:t>0</a:t>
            </a:r>
            <a:endParaRPr lang="zh-CN" altLang="en-US" sz="1200">
              <a:solidFill>
                <a:schemeClr val="bg1"/>
              </a:solidFill>
            </a:endParaRPr>
          </a:p>
        </p:txBody>
      </p:sp>
      <p:sp>
        <p:nvSpPr>
          <p:cNvPr id="38" name="文字方塊 37"/>
          <p:cNvSpPr txBox="1"/>
          <p:nvPr/>
        </p:nvSpPr>
        <p:spPr>
          <a:xfrm>
            <a:off x="2574182" y="1995686"/>
            <a:ext cx="269626" cy="276999"/>
          </a:xfrm>
          <a:prstGeom prst="rect">
            <a:avLst/>
          </a:prstGeom>
          <a:noFill/>
        </p:spPr>
        <p:txBody>
          <a:bodyPr wrap="none" rtlCol="0">
            <a:spAutoFit/>
          </a:bodyPr>
          <a:lstStyle/>
          <a:p>
            <a:r>
              <a:rPr lang="en-US" altLang="zh-CN" sz="1200" smtClean="0">
                <a:solidFill>
                  <a:schemeClr val="bg1"/>
                </a:solidFill>
              </a:rPr>
              <a:t>1</a:t>
            </a:r>
            <a:endParaRPr lang="zh-CN" altLang="en-US" sz="1200">
              <a:solidFill>
                <a:schemeClr val="bg1"/>
              </a:solidFill>
            </a:endParaRPr>
          </a:p>
        </p:txBody>
      </p:sp>
      <p:sp>
        <p:nvSpPr>
          <p:cNvPr id="39" name="文字方塊 38"/>
          <p:cNvSpPr txBox="1"/>
          <p:nvPr/>
        </p:nvSpPr>
        <p:spPr>
          <a:xfrm>
            <a:off x="2862214" y="1995686"/>
            <a:ext cx="269626" cy="276999"/>
          </a:xfrm>
          <a:prstGeom prst="rect">
            <a:avLst/>
          </a:prstGeom>
          <a:noFill/>
        </p:spPr>
        <p:txBody>
          <a:bodyPr wrap="none" rtlCol="0">
            <a:spAutoFit/>
          </a:bodyPr>
          <a:lstStyle/>
          <a:p>
            <a:r>
              <a:rPr lang="en-US" altLang="zh-CN" sz="1200" smtClean="0">
                <a:solidFill>
                  <a:schemeClr val="bg1"/>
                </a:solidFill>
              </a:rPr>
              <a:t>2</a:t>
            </a:r>
            <a:endParaRPr lang="zh-CN" altLang="en-US" sz="1200">
              <a:solidFill>
                <a:schemeClr val="bg1"/>
              </a:solidFill>
            </a:endParaRPr>
          </a:p>
        </p:txBody>
      </p:sp>
      <p:sp>
        <p:nvSpPr>
          <p:cNvPr id="40" name="文字方塊 39"/>
          <p:cNvSpPr txBox="1"/>
          <p:nvPr/>
        </p:nvSpPr>
        <p:spPr>
          <a:xfrm>
            <a:off x="3203848" y="1995686"/>
            <a:ext cx="269626" cy="276999"/>
          </a:xfrm>
          <a:prstGeom prst="rect">
            <a:avLst/>
          </a:prstGeom>
          <a:noFill/>
        </p:spPr>
        <p:txBody>
          <a:bodyPr wrap="none" rtlCol="0">
            <a:spAutoFit/>
          </a:bodyPr>
          <a:lstStyle/>
          <a:p>
            <a:r>
              <a:rPr lang="en-US" altLang="zh-CN" sz="1200" smtClean="0">
                <a:solidFill>
                  <a:schemeClr val="bg1"/>
                </a:solidFill>
              </a:rPr>
              <a:t>3</a:t>
            </a:r>
            <a:endParaRPr lang="zh-CN" altLang="en-US" sz="1200">
              <a:solidFill>
                <a:schemeClr val="bg1"/>
              </a:solidFill>
            </a:endParaRPr>
          </a:p>
        </p:txBody>
      </p:sp>
      <p:graphicFrame>
        <p:nvGraphicFramePr>
          <p:cNvPr id="41" name="表格 40"/>
          <p:cNvGraphicFramePr>
            <a:graphicFrameLocks noGrp="1"/>
          </p:cNvGraphicFramePr>
          <p:nvPr/>
        </p:nvGraphicFramePr>
        <p:xfrm>
          <a:off x="4300828" y="2571750"/>
          <a:ext cx="288032" cy="936104"/>
        </p:xfrm>
        <a:graphic>
          <a:graphicData uri="http://schemas.openxmlformats.org/drawingml/2006/table">
            <a:tbl>
              <a:tblPr>
                <a:tableStyleId>{3C2FFA5D-87B4-456A-9821-1D502468CF0F}</a:tableStyleId>
              </a:tblPr>
              <a:tblGrid>
                <a:gridCol w="288032"/>
              </a:tblGrid>
              <a:tr h="234026">
                <a:tc>
                  <a:txBody>
                    <a:bodyPr/>
                    <a:lstStyle/>
                    <a:p>
                      <a:endParaRPr lang="zh-CN" altLang="en-US" sz="900">
                        <a:latin typeface="+mn-lt"/>
                      </a:endParaRPr>
                    </a:p>
                  </a:txBody>
                  <a:tcPr/>
                </a:tc>
              </a:tr>
              <a:tr h="234026">
                <a:tc>
                  <a:txBody>
                    <a:bodyPr/>
                    <a:lstStyle/>
                    <a:p>
                      <a:endParaRPr lang="zh-CN" altLang="en-US" sz="900">
                        <a:latin typeface="+mn-lt"/>
                      </a:endParaRPr>
                    </a:p>
                  </a:txBody>
                  <a:tcPr/>
                </a:tc>
              </a:tr>
              <a:tr h="234026">
                <a:tc>
                  <a:txBody>
                    <a:bodyPr/>
                    <a:lstStyle/>
                    <a:p>
                      <a:endParaRPr lang="zh-CN" altLang="en-US" sz="900">
                        <a:latin typeface="+mn-lt"/>
                      </a:endParaRPr>
                    </a:p>
                  </a:txBody>
                  <a:tcPr/>
                </a:tc>
              </a:tr>
              <a:tr h="234026">
                <a:tc>
                  <a:txBody>
                    <a:bodyPr/>
                    <a:lstStyle/>
                    <a:p>
                      <a:endParaRPr lang="zh-CN" altLang="en-US" sz="900">
                        <a:latin typeface="+mn-lt"/>
                      </a:endParaRPr>
                    </a:p>
                  </a:txBody>
                  <a:tcPr/>
                </a:tc>
              </a:tr>
            </a:tbl>
          </a:graphicData>
        </a:graphic>
      </p:graphicFrame>
      <p:sp>
        <p:nvSpPr>
          <p:cNvPr id="42" name="文字方塊 41"/>
          <p:cNvSpPr txBox="1"/>
          <p:nvPr/>
        </p:nvSpPr>
        <p:spPr>
          <a:xfrm>
            <a:off x="4283968" y="2211710"/>
            <a:ext cx="304892" cy="369332"/>
          </a:xfrm>
          <a:prstGeom prst="rect">
            <a:avLst/>
          </a:prstGeom>
          <a:noFill/>
        </p:spPr>
        <p:txBody>
          <a:bodyPr wrap="none" rtlCol="0">
            <a:spAutoFit/>
          </a:bodyPr>
          <a:lstStyle/>
          <a:p>
            <a:r>
              <a:rPr lang="en-US" altLang="zh-CN" smtClean="0">
                <a:solidFill>
                  <a:schemeClr val="bg1"/>
                </a:solidFill>
              </a:rPr>
              <a:t>a</a:t>
            </a:r>
            <a:endParaRPr lang="zh-CN" altLang="en-US">
              <a:solidFill>
                <a:schemeClr val="bg1"/>
              </a:solidFill>
            </a:endParaRPr>
          </a:p>
        </p:txBody>
      </p:sp>
      <p:sp>
        <p:nvSpPr>
          <p:cNvPr id="43" name="文字方塊 42"/>
          <p:cNvSpPr txBox="1"/>
          <p:nvPr/>
        </p:nvSpPr>
        <p:spPr>
          <a:xfrm>
            <a:off x="4012796" y="2571750"/>
            <a:ext cx="269626" cy="276999"/>
          </a:xfrm>
          <a:prstGeom prst="rect">
            <a:avLst/>
          </a:prstGeom>
          <a:noFill/>
        </p:spPr>
        <p:txBody>
          <a:bodyPr wrap="none" rtlCol="0">
            <a:spAutoFit/>
          </a:bodyPr>
          <a:lstStyle/>
          <a:p>
            <a:r>
              <a:rPr lang="en-US" altLang="zh-CN" sz="1200" smtClean="0">
                <a:solidFill>
                  <a:schemeClr val="bg1"/>
                </a:solidFill>
              </a:rPr>
              <a:t>0</a:t>
            </a:r>
            <a:endParaRPr lang="zh-CN" altLang="en-US" sz="1200">
              <a:solidFill>
                <a:schemeClr val="bg1"/>
              </a:solidFill>
            </a:endParaRPr>
          </a:p>
        </p:txBody>
      </p:sp>
      <p:sp>
        <p:nvSpPr>
          <p:cNvPr id="44" name="文字方塊 43"/>
          <p:cNvSpPr txBox="1"/>
          <p:nvPr/>
        </p:nvSpPr>
        <p:spPr>
          <a:xfrm>
            <a:off x="4012796" y="2787774"/>
            <a:ext cx="269626" cy="276999"/>
          </a:xfrm>
          <a:prstGeom prst="rect">
            <a:avLst/>
          </a:prstGeom>
          <a:noFill/>
        </p:spPr>
        <p:txBody>
          <a:bodyPr wrap="none" rtlCol="0">
            <a:spAutoFit/>
          </a:bodyPr>
          <a:lstStyle/>
          <a:p>
            <a:r>
              <a:rPr lang="en-US" altLang="zh-CN" sz="1200" smtClean="0">
                <a:solidFill>
                  <a:schemeClr val="bg1"/>
                </a:solidFill>
              </a:rPr>
              <a:t>1</a:t>
            </a:r>
            <a:endParaRPr lang="zh-CN" altLang="en-US" sz="1200">
              <a:solidFill>
                <a:schemeClr val="bg1"/>
              </a:solidFill>
            </a:endParaRPr>
          </a:p>
        </p:txBody>
      </p:sp>
      <p:sp>
        <p:nvSpPr>
          <p:cNvPr id="45" name="文字方塊 44"/>
          <p:cNvSpPr txBox="1"/>
          <p:nvPr/>
        </p:nvSpPr>
        <p:spPr>
          <a:xfrm>
            <a:off x="4012796" y="3003798"/>
            <a:ext cx="269626" cy="276999"/>
          </a:xfrm>
          <a:prstGeom prst="rect">
            <a:avLst/>
          </a:prstGeom>
          <a:noFill/>
        </p:spPr>
        <p:txBody>
          <a:bodyPr wrap="none" rtlCol="0">
            <a:spAutoFit/>
          </a:bodyPr>
          <a:lstStyle/>
          <a:p>
            <a:r>
              <a:rPr lang="en-US" altLang="zh-CN" sz="1200" smtClean="0">
                <a:solidFill>
                  <a:schemeClr val="bg1"/>
                </a:solidFill>
              </a:rPr>
              <a:t>2</a:t>
            </a:r>
            <a:endParaRPr lang="zh-CN" altLang="en-US" sz="1200">
              <a:solidFill>
                <a:schemeClr val="bg1"/>
              </a:solidFill>
            </a:endParaRPr>
          </a:p>
        </p:txBody>
      </p:sp>
      <p:sp>
        <p:nvSpPr>
          <p:cNvPr id="46" name="文字方塊 45"/>
          <p:cNvSpPr txBox="1"/>
          <p:nvPr/>
        </p:nvSpPr>
        <p:spPr>
          <a:xfrm>
            <a:off x="4012796" y="3219822"/>
            <a:ext cx="269626" cy="276999"/>
          </a:xfrm>
          <a:prstGeom prst="rect">
            <a:avLst/>
          </a:prstGeom>
          <a:noFill/>
        </p:spPr>
        <p:txBody>
          <a:bodyPr wrap="none" rtlCol="0">
            <a:spAutoFit/>
          </a:bodyPr>
          <a:lstStyle/>
          <a:p>
            <a:r>
              <a:rPr lang="en-US" altLang="zh-CN" sz="1200" smtClean="0">
                <a:solidFill>
                  <a:schemeClr val="bg1"/>
                </a:solidFill>
              </a:rPr>
              <a:t>3</a:t>
            </a:r>
            <a:endParaRPr lang="zh-CN" altLang="en-US" sz="1200">
              <a:solidFill>
                <a:schemeClr val="bg1"/>
              </a:solidFill>
            </a:endParaRPr>
          </a:p>
        </p:txBody>
      </p:sp>
      <p:graphicFrame>
        <p:nvGraphicFramePr>
          <p:cNvPr id="47" name="表格 46"/>
          <p:cNvGraphicFramePr>
            <a:graphicFrameLocks noGrp="1"/>
          </p:cNvGraphicFramePr>
          <p:nvPr/>
        </p:nvGraphicFramePr>
        <p:xfrm>
          <a:off x="5148064" y="2211710"/>
          <a:ext cx="720080" cy="228600"/>
        </p:xfrm>
        <a:graphic>
          <a:graphicData uri="http://schemas.openxmlformats.org/drawingml/2006/table">
            <a:tbl>
              <a:tblPr>
                <a:tableStyleId>{3C2FFA5D-87B4-456A-9821-1D502468CF0F}</a:tableStyleId>
              </a:tblPr>
              <a:tblGrid>
                <a:gridCol w="360040"/>
                <a:gridCol w="360040"/>
              </a:tblGrid>
              <a:tr h="216024">
                <a:tc>
                  <a:txBody>
                    <a:bodyPr/>
                    <a:lstStyle/>
                    <a:p>
                      <a:pPr algn="ctr"/>
                      <a:r>
                        <a:rPr lang="en-US" altLang="zh-CN" sz="900" smtClean="0">
                          <a:latin typeface="+mn-lt"/>
                        </a:rPr>
                        <a:t>1</a:t>
                      </a:r>
                      <a:endParaRPr lang="zh-CN" altLang="en-US" sz="900">
                        <a:latin typeface="+mn-lt"/>
                      </a:endParaRPr>
                    </a:p>
                  </a:txBody>
                  <a:tcPr/>
                </a:tc>
                <a:tc>
                  <a:txBody>
                    <a:bodyPr/>
                    <a:lstStyle/>
                    <a:p>
                      <a:pPr algn="ctr"/>
                      <a:r>
                        <a:rPr lang="en-US" altLang="zh-CN" sz="900" smtClean="0">
                          <a:latin typeface="+mn-lt"/>
                        </a:rPr>
                        <a:t>0.9</a:t>
                      </a:r>
                      <a:endParaRPr lang="zh-CN" altLang="en-US" sz="900">
                        <a:latin typeface="+mn-lt"/>
                      </a:endParaRPr>
                    </a:p>
                  </a:txBody>
                  <a:tcPr/>
                </a:tc>
              </a:tr>
            </a:tbl>
          </a:graphicData>
        </a:graphic>
      </p:graphicFrame>
      <p:graphicFrame>
        <p:nvGraphicFramePr>
          <p:cNvPr id="48" name="表格 47"/>
          <p:cNvGraphicFramePr>
            <a:graphicFrameLocks noGrp="1"/>
          </p:cNvGraphicFramePr>
          <p:nvPr/>
        </p:nvGraphicFramePr>
        <p:xfrm>
          <a:off x="5148064" y="2643758"/>
          <a:ext cx="720080" cy="228600"/>
        </p:xfrm>
        <a:graphic>
          <a:graphicData uri="http://schemas.openxmlformats.org/drawingml/2006/table">
            <a:tbl>
              <a:tblPr>
                <a:tableStyleId>{3C2FFA5D-87B4-456A-9821-1D502468CF0F}</a:tableStyleId>
              </a:tblPr>
              <a:tblGrid>
                <a:gridCol w="360040"/>
                <a:gridCol w="360040"/>
              </a:tblGrid>
              <a:tr h="0">
                <a:tc>
                  <a:txBody>
                    <a:bodyPr/>
                    <a:lstStyle/>
                    <a:p>
                      <a:pPr algn="ctr"/>
                      <a:r>
                        <a:rPr lang="en-US" altLang="zh-CN" sz="900" smtClean="0">
                          <a:latin typeface="+mn-lt"/>
                        </a:rPr>
                        <a:t>2</a:t>
                      </a:r>
                      <a:endParaRPr lang="zh-CN" altLang="en-US" sz="900">
                        <a:latin typeface="+mn-lt"/>
                      </a:endParaRPr>
                    </a:p>
                  </a:txBody>
                  <a:tcPr/>
                </a:tc>
                <a:tc>
                  <a:txBody>
                    <a:bodyPr/>
                    <a:lstStyle/>
                    <a:p>
                      <a:pPr algn="ctr"/>
                      <a:r>
                        <a:rPr lang="en-US" altLang="zh-CN" sz="900" smtClean="0">
                          <a:latin typeface="+mn-lt"/>
                        </a:rPr>
                        <a:t>.36</a:t>
                      </a:r>
                      <a:endParaRPr lang="zh-CN" altLang="en-US" sz="900">
                        <a:latin typeface="+mn-lt"/>
                      </a:endParaRPr>
                    </a:p>
                  </a:txBody>
                  <a:tcPr/>
                </a:tc>
              </a:tr>
            </a:tbl>
          </a:graphicData>
        </a:graphic>
      </p:graphicFrame>
      <p:graphicFrame>
        <p:nvGraphicFramePr>
          <p:cNvPr id="49" name="表格 48"/>
          <p:cNvGraphicFramePr>
            <a:graphicFrameLocks noGrp="1"/>
          </p:cNvGraphicFramePr>
          <p:nvPr/>
        </p:nvGraphicFramePr>
        <p:xfrm>
          <a:off x="6012160" y="2643758"/>
          <a:ext cx="720080" cy="228600"/>
        </p:xfrm>
        <a:graphic>
          <a:graphicData uri="http://schemas.openxmlformats.org/drawingml/2006/table">
            <a:tbl>
              <a:tblPr>
                <a:tableStyleId>{3C2FFA5D-87B4-456A-9821-1D502468CF0F}</a:tableStyleId>
              </a:tblPr>
              <a:tblGrid>
                <a:gridCol w="360040"/>
                <a:gridCol w="360040"/>
              </a:tblGrid>
              <a:tr h="0">
                <a:tc>
                  <a:txBody>
                    <a:bodyPr/>
                    <a:lstStyle/>
                    <a:p>
                      <a:pPr algn="ctr"/>
                      <a:r>
                        <a:rPr lang="en-US" altLang="zh-CN" sz="900" smtClean="0">
                          <a:latin typeface="+mn-lt"/>
                        </a:rPr>
                        <a:t>3</a:t>
                      </a:r>
                      <a:endParaRPr lang="zh-CN" altLang="en-US" sz="900">
                        <a:latin typeface="+mn-lt"/>
                      </a:endParaRPr>
                    </a:p>
                  </a:txBody>
                  <a:tcPr/>
                </a:tc>
                <a:tc>
                  <a:txBody>
                    <a:bodyPr/>
                    <a:lstStyle/>
                    <a:p>
                      <a:pPr algn="ctr"/>
                      <a:r>
                        <a:rPr lang="en-US" altLang="zh-CN" sz="900" smtClean="0">
                          <a:latin typeface="+mn-lt"/>
                        </a:rPr>
                        <a:t>.18</a:t>
                      </a:r>
                      <a:endParaRPr lang="zh-CN" altLang="en-US" sz="900">
                        <a:latin typeface="+mn-lt"/>
                      </a:endParaRPr>
                    </a:p>
                  </a:txBody>
                  <a:tcPr/>
                </a:tc>
              </a:tr>
            </a:tbl>
          </a:graphicData>
        </a:graphic>
      </p:graphicFrame>
      <p:graphicFrame>
        <p:nvGraphicFramePr>
          <p:cNvPr id="50" name="表格 49"/>
          <p:cNvGraphicFramePr>
            <a:graphicFrameLocks noGrp="1"/>
          </p:cNvGraphicFramePr>
          <p:nvPr/>
        </p:nvGraphicFramePr>
        <p:xfrm>
          <a:off x="5148064" y="3063230"/>
          <a:ext cx="720080" cy="228600"/>
        </p:xfrm>
        <a:graphic>
          <a:graphicData uri="http://schemas.openxmlformats.org/drawingml/2006/table">
            <a:tbl>
              <a:tblPr>
                <a:tableStyleId>{3C2FFA5D-87B4-456A-9821-1D502468CF0F}</a:tableStyleId>
              </a:tblPr>
              <a:tblGrid>
                <a:gridCol w="360040"/>
                <a:gridCol w="360040"/>
              </a:tblGrid>
              <a:tr h="216024">
                <a:tc>
                  <a:txBody>
                    <a:bodyPr/>
                    <a:lstStyle/>
                    <a:p>
                      <a:pPr algn="ctr"/>
                      <a:r>
                        <a:rPr lang="en-US" altLang="zh-CN" sz="900" smtClean="0">
                          <a:latin typeface="+mn-lt"/>
                        </a:rPr>
                        <a:t>2</a:t>
                      </a:r>
                      <a:endParaRPr lang="zh-CN" altLang="en-US" sz="900">
                        <a:latin typeface="+mn-lt"/>
                      </a:endParaRPr>
                    </a:p>
                  </a:txBody>
                  <a:tcPr/>
                </a:tc>
                <a:tc>
                  <a:txBody>
                    <a:bodyPr/>
                    <a:lstStyle/>
                    <a:p>
                      <a:pPr algn="ctr"/>
                      <a:r>
                        <a:rPr lang="en-US" altLang="zh-CN" sz="900" smtClean="0">
                          <a:latin typeface="+mn-lt"/>
                        </a:rPr>
                        <a:t>0.9</a:t>
                      </a:r>
                      <a:endParaRPr lang="zh-CN" altLang="en-US" sz="900">
                        <a:latin typeface="+mn-lt"/>
                      </a:endParaRPr>
                    </a:p>
                  </a:txBody>
                  <a:tcPr/>
                </a:tc>
              </a:tr>
            </a:tbl>
          </a:graphicData>
        </a:graphic>
      </p:graphicFrame>
      <p:graphicFrame>
        <p:nvGraphicFramePr>
          <p:cNvPr id="51" name="表格 50"/>
          <p:cNvGraphicFramePr>
            <a:graphicFrameLocks noGrp="1"/>
          </p:cNvGraphicFramePr>
          <p:nvPr/>
        </p:nvGraphicFramePr>
        <p:xfrm>
          <a:off x="5148064" y="3507854"/>
          <a:ext cx="720080" cy="228600"/>
        </p:xfrm>
        <a:graphic>
          <a:graphicData uri="http://schemas.openxmlformats.org/drawingml/2006/table">
            <a:tbl>
              <a:tblPr>
                <a:tableStyleId>{3C2FFA5D-87B4-456A-9821-1D502468CF0F}</a:tableStyleId>
              </a:tblPr>
              <a:tblGrid>
                <a:gridCol w="360040"/>
                <a:gridCol w="360040"/>
              </a:tblGrid>
              <a:tr h="216024">
                <a:tc>
                  <a:txBody>
                    <a:bodyPr/>
                    <a:lstStyle/>
                    <a:p>
                      <a:pPr algn="ctr"/>
                      <a:r>
                        <a:rPr lang="en-US" altLang="zh-CN" sz="900" smtClean="0">
                          <a:latin typeface="+mn-lt"/>
                        </a:rPr>
                        <a:t>0</a:t>
                      </a:r>
                      <a:endParaRPr lang="zh-CN" altLang="en-US" sz="900">
                        <a:latin typeface="+mn-lt"/>
                      </a:endParaRPr>
                    </a:p>
                  </a:txBody>
                  <a:tcPr/>
                </a:tc>
                <a:tc>
                  <a:txBody>
                    <a:bodyPr/>
                    <a:lstStyle/>
                    <a:p>
                      <a:pPr algn="ctr"/>
                      <a:r>
                        <a:rPr lang="en-US" altLang="zh-CN" sz="900" smtClean="0">
                          <a:latin typeface="+mn-lt"/>
                        </a:rPr>
                        <a:t>.45</a:t>
                      </a:r>
                      <a:endParaRPr lang="zh-CN" altLang="en-US" sz="900">
                        <a:latin typeface="+mn-lt"/>
                      </a:endParaRPr>
                    </a:p>
                  </a:txBody>
                  <a:tcPr/>
                </a:tc>
              </a:tr>
            </a:tbl>
          </a:graphicData>
        </a:graphic>
      </p:graphicFrame>
      <p:graphicFrame>
        <p:nvGraphicFramePr>
          <p:cNvPr id="52" name="表格 51"/>
          <p:cNvGraphicFramePr>
            <a:graphicFrameLocks noGrp="1"/>
          </p:cNvGraphicFramePr>
          <p:nvPr/>
        </p:nvGraphicFramePr>
        <p:xfrm>
          <a:off x="6012160" y="3507854"/>
          <a:ext cx="720080" cy="228600"/>
        </p:xfrm>
        <a:graphic>
          <a:graphicData uri="http://schemas.openxmlformats.org/drawingml/2006/table">
            <a:tbl>
              <a:tblPr>
                <a:tableStyleId>{3C2FFA5D-87B4-456A-9821-1D502468CF0F}</a:tableStyleId>
              </a:tblPr>
              <a:tblGrid>
                <a:gridCol w="360040"/>
                <a:gridCol w="360040"/>
              </a:tblGrid>
              <a:tr h="216024">
                <a:tc>
                  <a:txBody>
                    <a:bodyPr/>
                    <a:lstStyle/>
                    <a:p>
                      <a:pPr algn="ctr"/>
                      <a:r>
                        <a:rPr lang="en-US" altLang="zh-CN" sz="900" smtClean="0">
                          <a:latin typeface="+mn-lt"/>
                        </a:rPr>
                        <a:t>2</a:t>
                      </a:r>
                      <a:endParaRPr lang="zh-CN" altLang="en-US" sz="900">
                        <a:latin typeface="+mn-lt"/>
                      </a:endParaRPr>
                    </a:p>
                  </a:txBody>
                  <a:tcPr/>
                </a:tc>
                <a:tc>
                  <a:txBody>
                    <a:bodyPr/>
                    <a:lstStyle/>
                    <a:p>
                      <a:pPr algn="ctr"/>
                      <a:r>
                        <a:rPr lang="en-US" altLang="zh-CN" sz="900" smtClean="0">
                          <a:latin typeface="+mn-lt"/>
                        </a:rPr>
                        <a:t>.45</a:t>
                      </a:r>
                      <a:endParaRPr lang="zh-CN" altLang="en-US" sz="900">
                        <a:latin typeface="+mn-lt"/>
                      </a:endParaRPr>
                    </a:p>
                  </a:txBody>
                  <a:tcPr/>
                </a:tc>
              </a:tr>
            </a:tbl>
          </a:graphicData>
        </a:graphic>
      </p:graphicFrame>
      <p:cxnSp>
        <p:nvCxnSpPr>
          <p:cNvPr id="53" name="直線單箭頭接點 52"/>
          <p:cNvCxnSpPr/>
          <p:nvPr/>
        </p:nvCxnSpPr>
        <p:spPr>
          <a:xfrm flipV="1">
            <a:off x="1763688" y="2355726"/>
            <a:ext cx="432048" cy="28803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4" name="直線單箭頭接點 53"/>
          <p:cNvCxnSpPr/>
          <p:nvPr/>
        </p:nvCxnSpPr>
        <p:spPr>
          <a:xfrm flipV="1">
            <a:off x="1763688" y="2787774"/>
            <a:ext cx="432048" cy="720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5" name="直線單箭頭接點 54"/>
          <p:cNvCxnSpPr/>
          <p:nvPr/>
        </p:nvCxnSpPr>
        <p:spPr>
          <a:xfrm>
            <a:off x="1763688" y="3075806"/>
            <a:ext cx="432048"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6" name="直線單箭頭接點 55"/>
          <p:cNvCxnSpPr/>
          <p:nvPr/>
        </p:nvCxnSpPr>
        <p:spPr>
          <a:xfrm>
            <a:off x="1763688" y="3363838"/>
            <a:ext cx="432048"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直線單箭頭接點 56"/>
          <p:cNvCxnSpPr/>
          <p:nvPr/>
        </p:nvCxnSpPr>
        <p:spPr>
          <a:xfrm flipV="1">
            <a:off x="4572000" y="2283718"/>
            <a:ext cx="432048"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8" name="直線單箭頭接點 57"/>
          <p:cNvCxnSpPr/>
          <p:nvPr/>
        </p:nvCxnSpPr>
        <p:spPr>
          <a:xfrm flipV="1">
            <a:off x="4572000" y="2715766"/>
            <a:ext cx="432048"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9" name="直線單箭頭接點 58"/>
          <p:cNvCxnSpPr/>
          <p:nvPr/>
        </p:nvCxnSpPr>
        <p:spPr>
          <a:xfrm>
            <a:off x="4572000" y="3147814"/>
            <a:ext cx="432048" cy="720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0" name="直線單箭頭接點 59"/>
          <p:cNvCxnSpPr/>
          <p:nvPr/>
        </p:nvCxnSpPr>
        <p:spPr>
          <a:xfrm>
            <a:off x="4572000" y="3435846"/>
            <a:ext cx="432048"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1" name="矩形 60"/>
          <p:cNvSpPr/>
          <p:nvPr/>
        </p:nvSpPr>
        <p:spPr>
          <a:xfrm>
            <a:off x="5076056" y="2139702"/>
            <a:ext cx="936104" cy="36004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5076056" y="2571750"/>
            <a:ext cx="1872208" cy="36004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5076056" y="3003798"/>
            <a:ext cx="936104" cy="36004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5076056" y="3435846"/>
            <a:ext cx="1872208" cy="36004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267494"/>
            <a:ext cx="8357479" cy="459836"/>
          </a:xfrm>
        </p:spPr>
        <p:txBody>
          <a:bodyPr/>
          <a:lstStyle/>
          <a:p>
            <a:pPr>
              <a:lnSpc>
                <a:spcPct val="90000"/>
              </a:lnSpc>
              <a:defRPr/>
            </a:pPr>
            <a:r>
              <a:rPr lang="en-US" altLang="zh-CN" sz="3200" smtClean="0"/>
              <a:t>MapReduce</a:t>
            </a:r>
            <a:endParaRPr lang="en-US" altLang="ko-KR" dirty="0">
              <a:ea typeface="Tahoma" panose="020B0604030504040204" pitchFamily="34" charset="0"/>
            </a:endParaRPr>
          </a:p>
        </p:txBody>
      </p:sp>
      <p:sp>
        <p:nvSpPr>
          <p:cNvPr id="5" name="슬라이드 번호 개체 틀 4"/>
          <p:cNvSpPr>
            <a:spLocks noGrp="1"/>
          </p:cNvSpPr>
          <p:nvPr>
            <p:ph type="sldNum" sz="quarter" idx="12"/>
          </p:nvPr>
        </p:nvSpPr>
        <p:spPr>
          <a:xfrm>
            <a:off x="6804248" y="190401"/>
            <a:ext cx="2133600" cy="365125"/>
          </a:xfrm>
        </p:spPr>
        <p:txBody>
          <a:bodyPr/>
          <a:lstStyle/>
          <a:p>
            <a:fld id="{6D496982-6B67-48BF-BE88-CEE75E286A28}" type="slidenum">
              <a:rPr lang="ko-KR" altLang="en-US" smtClean="0"/>
            </a:fld>
            <a:endParaRPr lang="ko-KR" altLang="en-US"/>
          </a:p>
        </p:txBody>
      </p:sp>
      <p:pic>
        <p:nvPicPr>
          <p:cNvPr id="6" name="그림 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100000"/>
                    </a14:imgEffect>
                  </a14:imgLayer>
                </a14:imgProps>
              </a:ext>
            </a:extLst>
          </a:blip>
          <a:srcRect/>
          <a:stretch>
            <a:fillRect/>
          </a:stretch>
        </p:blipFill>
        <p:spPr>
          <a:xfrm>
            <a:off x="7735791" y="1371835"/>
            <a:ext cx="1065845" cy="1048924"/>
          </a:xfrm>
          <a:prstGeom prst="rect">
            <a:avLst/>
          </a:prstGeom>
        </p:spPr>
      </p:pic>
      <p:pic>
        <p:nvPicPr>
          <p:cNvPr id="66" name="그림 65"/>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63000" contrast="40000"/>
                    </a14:imgEffect>
                  </a14:imgLayer>
                </a14:imgProps>
              </a:ext>
            </a:extLst>
          </a:blip>
          <a:srcRect/>
          <a:stretch>
            <a:fillRect/>
          </a:stretch>
        </p:blipFill>
        <p:spPr>
          <a:xfrm>
            <a:off x="286976" y="1490840"/>
            <a:ext cx="591739" cy="750580"/>
          </a:xfrm>
          <a:prstGeom prst="rect">
            <a:avLst/>
          </a:prstGeom>
        </p:spPr>
      </p:pic>
      <p:sp>
        <p:nvSpPr>
          <p:cNvPr id="116" name="텍스트 개체 틀 3"/>
          <p:cNvSpPr txBox="1"/>
          <p:nvPr/>
        </p:nvSpPr>
        <p:spPr>
          <a:xfrm>
            <a:off x="318976" y="987574"/>
            <a:ext cx="8501496" cy="4262705"/>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问题</a:t>
            </a:r>
            <a:endParaRPr kumimoji="1" lang="en-US" altLang="zh-CN" sz="1400" b="1" smtClean="0">
              <a:solidFill>
                <a:schemeClr val="bg1"/>
              </a:solidFill>
              <a:ea typeface="Tahoma" panose="020B0604030504040204" pitchFamily="34" charset="0"/>
            </a:endParaRPr>
          </a:p>
          <a:p>
            <a:r>
              <a:rPr lang="zh-CN" altLang="en-US" sz="1200" b="1" smtClean="0">
                <a:solidFill>
                  <a:schemeClr val="bg1"/>
                </a:solidFill>
              </a:rPr>
              <a:t>    </a:t>
            </a:r>
            <a:r>
              <a:rPr lang="zh-CN" altLang="en-US" sz="1100" smtClean="0">
                <a:solidFill>
                  <a:schemeClr val="bg1"/>
                </a:solidFill>
                <a:ea typeface="Tahoma" panose="020B0604030504040204" pitchFamily="34" charset="0"/>
              </a:rPr>
              <a:t>每年全球的最高温度是多少</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解法</a:t>
            </a:r>
            <a:endParaRPr kumimoji="1" lang="en-US" altLang="zh-CN" sz="1400" b="1" smtClean="0">
              <a:solidFill>
                <a:schemeClr val="bg1"/>
              </a:solidFill>
              <a:ea typeface="Tahoma" panose="020B0604030504040204" pitchFamily="34" charset="0"/>
            </a:endParaRPr>
          </a:p>
          <a:p>
            <a:r>
              <a:rPr lang="zh-CN" altLang="en-US" sz="1100" smtClean="0">
                <a:solidFill>
                  <a:schemeClr val="bg1"/>
                </a:solidFill>
                <a:ea typeface="Tahoma" panose="020B0604030504040204" pitchFamily="34" charset="0"/>
              </a:rPr>
              <a:t>    在数据被分割后，通过</a:t>
            </a:r>
            <a:r>
              <a:rPr lang="en-US" altLang="zh-CN" sz="1100" smtClean="0">
                <a:solidFill>
                  <a:schemeClr val="bg1"/>
                </a:solidFill>
                <a:ea typeface="Tahoma" panose="020B0604030504040204" pitchFamily="34" charset="0"/>
              </a:rPr>
              <a:t>map</a:t>
            </a:r>
            <a:r>
              <a:rPr lang="zh-CN" altLang="en-US" sz="1100" smtClean="0">
                <a:solidFill>
                  <a:schemeClr val="bg1"/>
                </a:solidFill>
                <a:ea typeface="Tahoma" panose="020B0604030504040204" pitchFamily="34" charset="0"/>
              </a:rPr>
              <a:t>函数将数据映射到不同的区块，分配给计算机集群处理，以达到分布式计算的效果，再通过</a:t>
            </a:r>
            <a:r>
              <a:rPr lang="en-US" altLang="zh-CN" sz="1100" smtClean="0">
                <a:solidFill>
                  <a:schemeClr val="bg1"/>
                </a:solidFill>
                <a:ea typeface="Tahoma" panose="020B0604030504040204" pitchFamily="34" charset="0"/>
              </a:rPr>
              <a:t>reduce</a:t>
            </a:r>
            <a:r>
              <a:rPr lang="zh-CN" altLang="en-US" sz="1100" smtClean="0">
                <a:solidFill>
                  <a:schemeClr val="bg1"/>
                </a:solidFill>
                <a:ea typeface="Tahoma" panose="020B0604030504040204" pitchFamily="34" charset="0"/>
              </a:rPr>
              <a:t>函数的程序将结果汇总，从而输出需要的结果</a:t>
            </a:r>
            <a:endParaRPr lang="en-US" altLang="zh-CN" sz="1100" smtClean="0">
              <a:solidFill>
                <a:schemeClr val="bg1"/>
              </a:solidFill>
              <a:ea typeface="Tahoma" panose="020B0604030504040204" pitchFamily="34" charset="0"/>
            </a:endParaRPr>
          </a:p>
          <a:p>
            <a:endParaRPr lang="en-US" altLang="zh-CN" sz="1200" smtClean="0">
              <a:solidFill>
                <a:schemeClr val="bg1"/>
              </a:solidFill>
            </a:endParaRPr>
          </a:p>
          <a:p>
            <a:endParaRPr lang="en-US" altLang="zh-CN" sz="1200" smtClean="0">
              <a:solidFill>
                <a:schemeClr val="bg1"/>
              </a:solidFill>
            </a:endParaRPr>
          </a:p>
          <a:p>
            <a:endParaRPr lang="en-US" altLang="zh-CN" sz="1200" smtClean="0">
              <a:solidFill>
                <a:schemeClr val="bg1"/>
              </a:solidFill>
            </a:endParaRPr>
          </a:p>
          <a:p>
            <a:endParaRPr lang="en-US" altLang="zh-CN" sz="1200" smtClean="0">
              <a:solidFill>
                <a:schemeClr val="bg1"/>
              </a:solidFill>
            </a:endParaRPr>
          </a:p>
          <a:p>
            <a:endParaRPr lang="en-US" altLang="zh-CN" sz="1200" smtClean="0">
              <a:solidFill>
                <a:schemeClr val="bg1"/>
              </a:solidFill>
            </a:endParaRPr>
          </a:p>
          <a:p>
            <a:endParaRPr lang="en-US" altLang="zh-CN" sz="1200" smtClean="0">
              <a:solidFill>
                <a:schemeClr val="bg1"/>
              </a:solidFill>
            </a:endParaRPr>
          </a:p>
          <a:p>
            <a:endParaRPr lang="en-US" altLang="zh-CN" sz="1200" smtClean="0">
              <a:solidFill>
                <a:schemeClr val="bg1"/>
              </a:solidFill>
            </a:endParaRPr>
          </a:p>
          <a:p>
            <a:endParaRPr lang="en-US" altLang="zh-CN" sz="1200" smtClean="0">
              <a:solidFill>
                <a:schemeClr val="bg1"/>
              </a:solidFill>
            </a:endParaRPr>
          </a:p>
          <a:p>
            <a:endParaRPr lang="en-US" altLang="zh-CN" sz="1200" smtClean="0">
              <a:solidFill>
                <a:schemeClr val="bg1"/>
              </a:solidFill>
            </a:endParaRPr>
          </a:p>
          <a:p>
            <a:endParaRPr lang="en-US" altLang="zh-CN" sz="1200" smtClean="0">
              <a:solidFill>
                <a:schemeClr val="bg1"/>
              </a:solidFill>
            </a:endParaRPr>
          </a:p>
          <a:p>
            <a:endParaRPr lang="en-US" altLang="zh-CN" sz="1200" smtClean="0">
              <a:solidFill>
                <a:schemeClr val="bg1"/>
              </a:solidFill>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总结</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将数据交给</a:t>
            </a:r>
            <a:r>
              <a:rPr lang="zh-CN" altLang="en-US" sz="1100" b="1" smtClean="0">
                <a:solidFill>
                  <a:srgbClr val="FF7021"/>
                </a:solidFill>
                <a:ea typeface="Tahoma" panose="020B0604030504040204" pitchFamily="34" charset="0"/>
              </a:rPr>
              <a:t>不同的机器</a:t>
            </a:r>
            <a:r>
              <a:rPr lang="zh-CN" altLang="en-US" sz="1100" smtClean="0">
                <a:solidFill>
                  <a:schemeClr val="bg1"/>
                </a:solidFill>
                <a:ea typeface="Tahoma" panose="020B0604030504040204" pitchFamily="34" charset="0"/>
              </a:rPr>
              <a:t>去处理，数据划分，结果归约</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扩展</a:t>
            </a:r>
            <a:endParaRPr kumimoji="1" lang="en-US" altLang="zh-CN" sz="1400" b="1" smtClean="0">
              <a:solidFill>
                <a:schemeClr val="bg1"/>
              </a:solidFill>
              <a:ea typeface="Tahoma" panose="020B0604030504040204" pitchFamily="34" charset="0"/>
            </a:endParaRPr>
          </a:p>
          <a:p>
            <a:r>
              <a:rPr lang="en-US" altLang="zh-CN" sz="1200" b="1" smtClean="0">
                <a:solidFill>
                  <a:schemeClr val="bg1"/>
                </a:solidFill>
              </a:rPr>
              <a:t>    </a:t>
            </a:r>
            <a:r>
              <a:rPr lang="zh-CN" altLang="en-US" sz="1100" smtClean="0">
                <a:solidFill>
                  <a:schemeClr val="bg1"/>
                </a:solidFill>
                <a:ea typeface="Tahoma" panose="020B0604030504040204" pitchFamily="34" charset="0"/>
              </a:rPr>
              <a:t>多线程，分布式，</a:t>
            </a:r>
            <a:r>
              <a:rPr lang="en-US" altLang="zh-CN" sz="1100" smtClean="0">
                <a:solidFill>
                  <a:schemeClr val="bg1"/>
                </a:solidFill>
                <a:ea typeface="Tahoma" panose="020B0604030504040204" pitchFamily="34" charset="0"/>
              </a:rPr>
              <a:t>Google Page Rank</a:t>
            </a:r>
            <a:r>
              <a:rPr lang="zh-CN" altLang="en-US" sz="1100" smtClean="0">
                <a:solidFill>
                  <a:schemeClr val="bg1"/>
                </a:solidFill>
                <a:ea typeface="Tahoma" panose="020B0604030504040204" pitchFamily="34" charset="0"/>
              </a:rPr>
              <a:t>，</a:t>
            </a:r>
            <a:r>
              <a:rPr lang="en-US" altLang="zh-CN" sz="1100" smtClean="0">
                <a:solidFill>
                  <a:schemeClr val="bg1"/>
                </a:solidFill>
                <a:ea typeface="Tahoma" panose="020B0604030504040204" pitchFamily="34" charset="0"/>
              </a:rPr>
              <a:t>Hadoop</a:t>
            </a:r>
            <a:r>
              <a:rPr lang="zh-CN" altLang="en-US" sz="1100" smtClean="0">
                <a:solidFill>
                  <a:schemeClr val="bg1"/>
                </a:solidFill>
                <a:ea typeface="Tahoma" panose="020B0604030504040204" pitchFamily="34" charset="0"/>
              </a:rPr>
              <a:t>，</a:t>
            </a:r>
            <a:r>
              <a:rPr lang="en-US" altLang="zh-CN" sz="1100" smtClean="0">
                <a:solidFill>
                  <a:schemeClr val="bg1"/>
                </a:solidFill>
                <a:ea typeface="Tahoma" panose="020B0604030504040204" pitchFamily="34" charset="0"/>
              </a:rPr>
              <a:t>Spark</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实践</a:t>
            </a:r>
            <a:endParaRPr kumimoji="1" lang="en-US" altLang="zh-CN" sz="1400" b="1" smtClean="0">
              <a:solidFill>
                <a:schemeClr val="bg1"/>
              </a:solidFill>
              <a:ea typeface="Tahoma" panose="020B0604030504040204" pitchFamily="34" charset="0"/>
            </a:endParaRPr>
          </a:p>
          <a:p>
            <a:r>
              <a:rPr lang="zh-CN" altLang="en-US" sz="1100" smtClean="0">
                <a:solidFill>
                  <a:schemeClr val="bg1"/>
                </a:solidFill>
                <a:ea typeface="Tahoma" panose="020B0604030504040204" pitchFamily="34" charset="0"/>
              </a:rPr>
              <a:t>    </a:t>
            </a:r>
            <a:r>
              <a:rPr lang="en-US" altLang="zh-CN" sz="1100" smtClean="0">
                <a:solidFill>
                  <a:schemeClr val="bg1"/>
                </a:solidFill>
                <a:ea typeface="Tahoma" panose="020B0604030504040204" pitchFamily="34" charset="0"/>
              </a:rPr>
              <a:t>Hadoop</a:t>
            </a:r>
            <a:r>
              <a:rPr lang="zh-CN" altLang="en-US" sz="1100" smtClean="0">
                <a:solidFill>
                  <a:schemeClr val="bg1"/>
                </a:solidFill>
                <a:ea typeface="Tahoma" panose="020B0604030504040204" pitchFamily="34" charset="0"/>
              </a:rPr>
              <a:t>版本</a:t>
            </a:r>
            <a:r>
              <a:rPr lang="en-US" altLang="zh-CN" sz="1100" smtClean="0">
                <a:solidFill>
                  <a:schemeClr val="bg1"/>
                </a:solidFill>
                <a:ea typeface="Tahoma" panose="020B0604030504040204" pitchFamily="34" charset="0"/>
              </a:rPr>
              <a:t>Hello World</a:t>
            </a:r>
            <a:r>
              <a:rPr lang="en-US" altLang="zh-CN" sz="1100" smtClean="0">
                <a:solidFill>
                  <a:schemeClr val="bg1"/>
                </a:solidFill>
                <a:ea typeface="Tahoma" panose="020B0604030504040204" pitchFamily="34" charset="0"/>
                <a:sym typeface="Wingdings" panose="05000000000000000000" pitchFamily="2" charset="2"/>
              </a:rPr>
              <a:t>   Word Count</a:t>
            </a:r>
            <a:endParaRPr lang="en-US" altLang="zh-CN" sz="1100" smtClean="0">
              <a:solidFill>
                <a:schemeClr val="bg1"/>
              </a:solidFill>
              <a:ea typeface="Tahoma" panose="020B0604030504040204" pitchFamily="34" charset="0"/>
            </a:endParaRPr>
          </a:p>
          <a:p>
            <a:endParaRPr lang="zh-CN" altLang="en-US" sz="1100" smtClean="0">
              <a:solidFill>
                <a:schemeClr val="bg1"/>
              </a:solidFill>
              <a:ea typeface="Tahoma" panose="020B0604030504040204" pitchFamily="34" charset="0"/>
            </a:endParaRPr>
          </a:p>
        </p:txBody>
      </p:sp>
      <p:sp>
        <p:nvSpPr>
          <p:cNvPr id="117" name="流程圖: 替代處理程序 116"/>
          <p:cNvSpPr/>
          <p:nvPr/>
        </p:nvSpPr>
        <p:spPr>
          <a:xfrm>
            <a:off x="611560" y="2499742"/>
            <a:ext cx="1080120"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00" smtClean="0"/>
              <a:t>0067011990…</a:t>
            </a:r>
            <a:endParaRPr lang="en-US" altLang="zh-CN" sz="1000" smtClean="0"/>
          </a:p>
          <a:p>
            <a:pPr algn="ctr"/>
            <a:r>
              <a:rPr lang="en-US" altLang="zh-CN" sz="1000" smtClean="0"/>
              <a:t>0043011990…</a:t>
            </a:r>
            <a:endParaRPr lang="en-US" altLang="zh-CN" sz="1000" smtClean="0"/>
          </a:p>
          <a:p>
            <a:pPr algn="ctr"/>
            <a:r>
              <a:rPr lang="en-US" altLang="zh-CN" sz="1000" smtClean="0"/>
              <a:t>0043011990…</a:t>
            </a:r>
            <a:endParaRPr lang="en-US" altLang="zh-CN" sz="1000" smtClean="0"/>
          </a:p>
          <a:p>
            <a:pPr algn="ctr"/>
            <a:r>
              <a:rPr lang="en-US" altLang="zh-CN" sz="1000" smtClean="0"/>
              <a:t>0043012650…</a:t>
            </a:r>
            <a:endParaRPr lang="en-US" altLang="zh-CN" sz="1000" smtClean="0"/>
          </a:p>
          <a:p>
            <a:pPr algn="ctr"/>
            <a:r>
              <a:rPr lang="en-US" altLang="zh-CN" sz="1000" smtClean="0"/>
              <a:t>0043012650…</a:t>
            </a:r>
            <a:endParaRPr lang="en-US" altLang="zh-CN" sz="1000" smtClean="0"/>
          </a:p>
        </p:txBody>
      </p:sp>
      <p:sp>
        <p:nvSpPr>
          <p:cNvPr id="118" name="流程圖: 替代處理程序 117"/>
          <p:cNvSpPr/>
          <p:nvPr/>
        </p:nvSpPr>
        <p:spPr>
          <a:xfrm>
            <a:off x="1907704" y="2499742"/>
            <a:ext cx="1512168"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smtClean="0"/>
              <a:t>(0,    0067011990…)</a:t>
            </a:r>
            <a:endParaRPr lang="en-US" altLang="zh-CN" sz="1000" smtClean="0"/>
          </a:p>
          <a:p>
            <a:r>
              <a:rPr lang="en-US" altLang="zh-CN" sz="1000" smtClean="0"/>
              <a:t>(106, 0043011990…)</a:t>
            </a:r>
            <a:endParaRPr lang="en-US" altLang="zh-CN" sz="1000" smtClean="0"/>
          </a:p>
          <a:p>
            <a:r>
              <a:rPr lang="en-US" altLang="zh-CN" sz="1000" smtClean="0"/>
              <a:t>(212, 0043011990…)</a:t>
            </a:r>
            <a:endParaRPr lang="en-US" altLang="zh-CN" sz="1000" smtClean="0"/>
          </a:p>
          <a:p>
            <a:r>
              <a:rPr lang="en-US" altLang="zh-CN" sz="1000" smtClean="0"/>
              <a:t>(318, 0043012650…)</a:t>
            </a:r>
            <a:endParaRPr lang="en-US" altLang="zh-CN" sz="1000" smtClean="0"/>
          </a:p>
          <a:p>
            <a:r>
              <a:rPr lang="en-US" altLang="zh-CN" sz="1000" smtClean="0"/>
              <a:t>(424, 0043012650…)</a:t>
            </a:r>
            <a:endParaRPr lang="en-US" altLang="zh-CN" sz="1000" smtClean="0"/>
          </a:p>
        </p:txBody>
      </p:sp>
      <p:sp>
        <p:nvSpPr>
          <p:cNvPr id="119" name="流程圖: 替代處理程序 118"/>
          <p:cNvSpPr/>
          <p:nvPr/>
        </p:nvSpPr>
        <p:spPr>
          <a:xfrm>
            <a:off x="3635896" y="2499742"/>
            <a:ext cx="936104" cy="936104"/>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smtClean="0"/>
              <a:t>(1950, 0)</a:t>
            </a:r>
            <a:endParaRPr lang="en-US" altLang="zh-CN" sz="1000" smtClean="0"/>
          </a:p>
          <a:p>
            <a:r>
              <a:rPr lang="en-US" altLang="zh-CN" sz="1000" smtClean="0"/>
              <a:t>(1950, 22)</a:t>
            </a:r>
            <a:endParaRPr lang="en-US" altLang="zh-CN" sz="1000" smtClean="0"/>
          </a:p>
          <a:p>
            <a:r>
              <a:rPr lang="en-US" altLang="zh-CN" sz="1000" smtClean="0"/>
              <a:t>(1950, -11)</a:t>
            </a:r>
            <a:endParaRPr lang="en-US" altLang="zh-CN" sz="1000" smtClean="0"/>
          </a:p>
          <a:p>
            <a:r>
              <a:rPr lang="en-US" altLang="zh-CN" sz="1000" smtClean="0"/>
              <a:t>(1949, 111)</a:t>
            </a:r>
            <a:endParaRPr lang="en-US" altLang="zh-CN" sz="1000" smtClean="0"/>
          </a:p>
          <a:p>
            <a:r>
              <a:rPr lang="en-US" altLang="zh-CN" sz="1000" smtClean="0"/>
              <a:t>(1949, 78)</a:t>
            </a:r>
            <a:endParaRPr lang="en-US" altLang="zh-CN" sz="1000" smtClean="0"/>
          </a:p>
        </p:txBody>
      </p:sp>
      <p:sp>
        <p:nvSpPr>
          <p:cNvPr id="120" name="流程圖: 替代處理程序 119"/>
          <p:cNvSpPr/>
          <p:nvPr/>
        </p:nvSpPr>
        <p:spPr>
          <a:xfrm>
            <a:off x="4788024" y="2715766"/>
            <a:ext cx="1296144" cy="5040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smtClean="0"/>
              <a:t>(1949, [111, 78])</a:t>
            </a:r>
            <a:endParaRPr lang="en-US" altLang="zh-CN" sz="1000" smtClean="0"/>
          </a:p>
          <a:p>
            <a:r>
              <a:rPr lang="en-US" altLang="zh-CN" sz="1000" smtClean="0"/>
              <a:t>(1950, [0, 22, -11])</a:t>
            </a:r>
            <a:endParaRPr lang="en-US" altLang="zh-CN" sz="1000" smtClean="0"/>
          </a:p>
        </p:txBody>
      </p:sp>
      <p:sp>
        <p:nvSpPr>
          <p:cNvPr id="121" name="流程圖: 替代處理程序 120"/>
          <p:cNvSpPr/>
          <p:nvPr/>
        </p:nvSpPr>
        <p:spPr>
          <a:xfrm>
            <a:off x="6228184" y="2715766"/>
            <a:ext cx="1008112" cy="5040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smtClean="0"/>
              <a:t>(1949, 111)</a:t>
            </a:r>
            <a:endParaRPr lang="en-US" altLang="zh-CN" sz="1000" smtClean="0"/>
          </a:p>
          <a:p>
            <a:r>
              <a:rPr lang="en-US" altLang="zh-CN" sz="1000" smtClean="0"/>
              <a:t>(1950, 22)</a:t>
            </a:r>
            <a:endParaRPr lang="en-US" altLang="zh-CN" sz="1000" smtClean="0"/>
          </a:p>
        </p:txBody>
      </p:sp>
      <p:sp>
        <p:nvSpPr>
          <p:cNvPr id="123" name="文字方塊 122"/>
          <p:cNvSpPr txBox="1"/>
          <p:nvPr/>
        </p:nvSpPr>
        <p:spPr>
          <a:xfrm>
            <a:off x="1403648" y="2089180"/>
            <a:ext cx="697627" cy="338554"/>
          </a:xfrm>
          <a:prstGeom prst="rect">
            <a:avLst/>
          </a:prstGeom>
          <a:noFill/>
        </p:spPr>
        <p:txBody>
          <a:bodyPr wrap="none" rtlCol="0">
            <a:spAutoFit/>
          </a:bodyPr>
          <a:lstStyle/>
          <a:p>
            <a:r>
              <a:rPr lang="en-US" altLang="zh-CN" sz="1600" b="1" smtClean="0">
                <a:solidFill>
                  <a:schemeClr val="accent6">
                    <a:lumMod val="75000"/>
                  </a:schemeClr>
                </a:solidFill>
              </a:rPr>
              <a:t>input</a:t>
            </a:r>
            <a:endParaRPr lang="zh-CN" altLang="en-US" sz="1600" b="1">
              <a:solidFill>
                <a:schemeClr val="accent6">
                  <a:lumMod val="75000"/>
                </a:schemeClr>
              </a:solidFill>
            </a:endParaRPr>
          </a:p>
        </p:txBody>
      </p:sp>
      <p:sp>
        <p:nvSpPr>
          <p:cNvPr id="124" name="文字方塊 123"/>
          <p:cNvSpPr txBox="1"/>
          <p:nvPr/>
        </p:nvSpPr>
        <p:spPr>
          <a:xfrm>
            <a:off x="3131840" y="2067694"/>
            <a:ext cx="614271" cy="338554"/>
          </a:xfrm>
          <a:prstGeom prst="rect">
            <a:avLst/>
          </a:prstGeom>
          <a:noFill/>
        </p:spPr>
        <p:txBody>
          <a:bodyPr wrap="none" rtlCol="0">
            <a:spAutoFit/>
          </a:bodyPr>
          <a:lstStyle/>
          <a:p>
            <a:r>
              <a:rPr lang="en-US" altLang="zh-CN" sz="1600" b="1" smtClean="0">
                <a:solidFill>
                  <a:schemeClr val="accent6">
                    <a:lumMod val="75000"/>
                  </a:schemeClr>
                </a:solidFill>
              </a:rPr>
              <a:t>map</a:t>
            </a:r>
            <a:endParaRPr lang="zh-CN" altLang="en-US" sz="1600" b="1">
              <a:solidFill>
                <a:schemeClr val="accent6">
                  <a:lumMod val="75000"/>
                </a:schemeClr>
              </a:solidFill>
            </a:endParaRPr>
          </a:p>
        </p:txBody>
      </p:sp>
      <p:sp>
        <p:nvSpPr>
          <p:cNvPr id="125" name="文字方塊 124"/>
          <p:cNvSpPr txBox="1"/>
          <p:nvPr/>
        </p:nvSpPr>
        <p:spPr>
          <a:xfrm>
            <a:off x="4211960" y="2089180"/>
            <a:ext cx="852413" cy="338554"/>
          </a:xfrm>
          <a:prstGeom prst="rect">
            <a:avLst/>
          </a:prstGeom>
          <a:noFill/>
        </p:spPr>
        <p:txBody>
          <a:bodyPr wrap="none" rtlCol="0">
            <a:spAutoFit/>
          </a:bodyPr>
          <a:lstStyle/>
          <a:p>
            <a:r>
              <a:rPr lang="en-US" altLang="zh-CN" sz="1600" b="1" smtClean="0">
                <a:solidFill>
                  <a:schemeClr val="accent6">
                    <a:lumMod val="75000"/>
                  </a:schemeClr>
                </a:solidFill>
              </a:rPr>
              <a:t>shuffle</a:t>
            </a:r>
            <a:endParaRPr lang="zh-CN" altLang="en-US" sz="1600" b="1">
              <a:solidFill>
                <a:schemeClr val="accent6">
                  <a:lumMod val="75000"/>
                </a:schemeClr>
              </a:solidFill>
            </a:endParaRPr>
          </a:p>
        </p:txBody>
      </p:sp>
      <p:sp>
        <p:nvSpPr>
          <p:cNvPr id="126" name="文字方塊 125"/>
          <p:cNvSpPr txBox="1"/>
          <p:nvPr/>
        </p:nvSpPr>
        <p:spPr>
          <a:xfrm>
            <a:off x="5724128" y="2089180"/>
            <a:ext cx="840871" cy="338554"/>
          </a:xfrm>
          <a:prstGeom prst="rect">
            <a:avLst/>
          </a:prstGeom>
          <a:noFill/>
        </p:spPr>
        <p:txBody>
          <a:bodyPr wrap="none" rtlCol="0">
            <a:spAutoFit/>
          </a:bodyPr>
          <a:lstStyle/>
          <a:p>
            <a:r>
              <a:rPr lang="en-US" altLang="zh-CN" sz="1600" b="1" smtClean="0">
                <a:solidFill>
                  <a:schemeClr val="accent6">
                    <a:lumMod val="75000"/>
                  </a:schemeClr>
                </a:solidFill>
              </a:rPr>
              <a:t>reduce</a:t>
            </a:r>
            <a:endParaRPr lang="zh-CN" altLang="en-US" sz="1600" b="1">
              <a:solidFill>
                <a:schemeClr val="accent6">
                  <a:lumMod val="75000"/>
                </a:schemeClr>
              </a:solidFill>
            </a:endParaRPr>
          </a:p>
        </p:txBody>
      </p:sp>
      <p:cxnSp>
        <p:nvCxnSpPr>
          <p:cNvPr id="130" name="直線接點 129"/>
          <p:cNvCxnSpPr/>
          <p:nvPr/>
        </p:nvCxnSpPr>
        <p:spPr>
          <a:xfrm>
            <a:off x="1115616" y="2139702"/>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1" name="直線接點 130"/>
          <p:cNvCxnSpPr/>
          <p:nvPr/>
        </p:nvCxnSpPr>
        <p:spPr>
          <a:xfrm>
            <a:off x="2627784" y="2139702"/>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2" name="直線接點 131"/>
          <p:cNvCxnSpPr/>
          <p:nvPr/>
        </p:nvCxnSpPr>
        <p:spPr>
          <a:xfrm>
            <a:off x="4067944" y="2139702"/>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3" name="直線接點 132"/>
          <p:cNvCxnSpPr/>
          <p:nvPr/>
        </p:nvCxnSpPr>
        <p:spPr>
          <a:xfrm>
            <a:off x="5364088" y="2139702"/>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4" name="直線接點 133"/>
          <p:cNvCxnSpPr/>
          <p:nvPr/>
        </p:nvCxnSpPr>
        <p:spPr>
          <a:xfrm>
            <a:off x="1115616" y="3507854"/>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5" name="直線接點 134"/>
          <p:cNvCxnSpPr/>
          <p:nvPr/>
        </p:nvCxnSpPr>
        <p:spPr>
          <a:xfrm>
            <a:off x="2627784" y="3507854"/>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6" name="直線接點 135"/>
          <p:cNvCxnSpPr/>
          <p:nvPr/>
        </p:nvCxnSpPr>
        <p:spPr>
          <a:xfrm>
            <a:off x="4067944" y="3507854"/>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7" name="直線接點 136"/>
          <p:cNvCxnSpPr/>
          <p:nvPr/>
        </p:nvCxnSpPr>
        <p:spPr>
          <a:xfrm>
            <a:off x="5364088" y="3507854"/>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8" name="直線接點 137"/>
          <p:cNvCxnSpPr/>
          <p:nvPr/>
        </p:nvCxnSpPr>
        <p:spPr>
          <a:xfrm>
            <a:off x="6732240" y="2139702"/>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39" name="直線接點 138"/>
          <p:cNvCxnSpPr/>
          <p:nvPr/>
        </p:nvCxnSpPr>
        <p:spPr>
          <a:xfrm>
            <a:off x="6732240" y="3507854"/>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140" name="流程圖: 替代處理程序 139"/>
          <p:cNvSpPr/>
          <p:nvPr/>
        </p:nvSpPr>
        <p:spPr>
          <a:xfrm>
            <a:off x="7452320" y="2715766"/>
            <a:ext cx="1008112" cy="504056"/>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000" smtClean="0"/>
              <a:t>1949, 111</a:t>
            </a:r>
            <a:endParaRPr lang="en-US" altLang="zh-CN" sz="1000" smtClean="0"/>
          </a:p>
          <a:p>
            <a:r>
              <a:rPr lang="en-US" altLang="zh-CN" sz="1000" smtClean="0"/>
              <a:t>1950, 22</a:t>
            </a:r>
            <a:endParaRPr lang="en-US" altLang="zh-CN" sz="1000" smtClean="0"/>
          </a:p>
        </p:txBody>
      </p:sp>
      <p:sp>
        <p:nvSpPr>
          <p:cNvPr id="141" name="文字方塊 140"/>
          <p:cNvSpPr txBox="1"/>
          <p:nvPr/>
        </p:nvSpPr>
        <p:spPr>
          <a:xfrm>
            <a:off x="7469709" y="2089180"/>
            <a:ext cx="846707" cy="338554"/>
          </a:xfrm>
          <a:prstGeom prst="rect">
            <a:avLst/>
          </a:prstGeom>
          <a:noFill/>
        </p:spPr>
        <p:txBody>
          <a:bodyPr wrap="none" rtlCol="0">
            <a:spAutoFit/>
          </a:bodyPr>
          <a:lstStyle/>
          <a:p>
            <a:r>
              <a:rPr lang="en-US" altLang="zh-CN" sz="1600" b="1" smtClean="0">
                <a:solidFill>
                  <a:schemeClr val="accent6">
                    <a:lumMod val="75000"/>
                  </a:schemeClr>
                </a:solidFill>
              </a:rPr>
              <a:t>output</a:t>
            </a:r>
            <a:endParaRPr lang="zh-CN" altLang="en-US" sz="1600" b="1">
              <a:solidFill>
                <a:schemeClr val="accent6">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flipH="1">
            <a:off x="2939144" y="2869080"/>
            <a:ext cx="3062999" cy="863175"/>
            <a:chOff x="636172" y="2088964"/>
            <a:chExt cx="3540465" cy="997728"/>
          </a:xfrm>
        </p:grpSpPr>
        <p:cxnSp>
          <p:nvCxnSpPr>
            <p:cNvPr id="3" name="직선 연결선 2"/>
            <p:cNvCxnSpPr/>
            <p:nvPr/>
          </p:nvCxnSpPr>
          <p:spPr>
            <a:xfrm>
              <a:off x="636172" y="2942225"/>
              <a:ext cx="3540465"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flipH="1">
              <a:off x="948780" y="2088964"/>
              <a:ext cx="0" cy="997728"/>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2"/>
          <p:cNvSpPr>
            <a:spLocks noGrp="1"/>
          </p:cNvSpPr>
          <p:nvPr>
            <p:ph type="body" sz="quarter" idx="13"/>
          </p:nvPr>
        </p:nvSpPr>
        <p:spPr/>
        <p:txBody>
          <a:bodyPr/>
          <a:lstStyle/>
          <a:p>
            <a:r>
              <a:rPr lang="en-US" altLang="ko-KR" smtClean="0"/>
              <a:t>Thank you</a:t>
            </a:r>
            <a:endParaRPr lang="ko-KR" altLang="en-US"/>
          </a:p>
        </p:txBody>
      </p:sp>
      <p:sp>
        <p:nvSpPr>
          <p:cNvPr id="6" name="Rectangle 3"/>
          <p:cNvSpPr txBox="1">
            <a:spLocks noChangeArrowheads="1"/>
          </p:cNvSpPr>
          <p:nvPr/>
        </p:nvSpPr>
        <p:spPr bwMode="auto">
          <a:xfrm>
            <a:off x="2892289" y="4089682"/>
            <a:ext cx="3359424" cy="246221"/>
          </a:xfrm>
          <a:prstGeom prst="rect">
            <a:avLst/>
          </a:prstGeom>
          <a:noFill/>
          <a:ln>
            <a:noFill/>
          </a:ln>
        </p:spPr>
        <p:txBody>
          <a:bodyPr wrap="square" lIns="0" tIns="0" rIns="0" bIns="0" anchor="ctr">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hangingPunct="1"/>
            <a:r>
              <a:rPr kumimoji="0" lang="zh-CN" altLang="en-US" sz="800" smtClean="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rPr>
              <a:t>不愿意挖掘其中省时省力的程序员解决实际问题的能力的潜力也必然是有限的，能够将运行速度提升几十亿倍的程序员勇于面对看似无法解决的问题</a:t>
            </a:r>
            <a:endParaRPr kumimoji="0" lang="en-US" altLang="ko-KR" sz="800" dirty="0">
              <a:solidFill>
                <a:schemeClr val="bg1">
                  <a:lumMod val="65000"/>
                </a:schemeClr>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그룹 1"/>
          <p:cNvGrpSpPr/>
          <p:nvPr/>
        </p:nvGrpSpPr>
        <p:grpSpPr>
          <a:xfrm>
            <a:off x="3510041" y="496957"/>
            <a:ext cx="1998063" cy="1140327"/>
            <a:chOff x="636173" y="2201541"/>
            <a:chExt cx="2453437" cy="1140327"/>
          </a:xfrm>
        </p:grpSpPr>
        <p:cxnSp>
          <p:nvCxnSpPr>
            <p:cNvPr id="3" name="직선 연결선 2"/>
            <p:cNvCxnSpPr/>
            <p:nvPr/>
          </p:nvCxnSpPr>
          <p:spPr>
            <a:xfrm>
              <a:off x="636173" y="2942225"/>
              <a:ext cx="2453437" cy="0"/>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4" name="직선 연결선 3"/>
            <p:cNvCxnSpPr/>
            <p:nvPr/>
          </p:nvCxnSpPr>
          <p:spPr>
            <a:xfrm>
              <a:off x="948780" y="2201541"/>
              <a:ext cx="0" cy="1140327"/>
            </a:xfrm>
            <a:prstGeom prst="line">
              <a:avLst/>
            </a:prstGeom>
            <a:ln w="3175">
              <a:solidFill>
                <a:schemeClr val="bg1">
                  <a:lumMod val="95000"/>
                </a:schemeClr>
              </a:solidFill>
              <a:headEnd type="oval"/>
            </a:ln>
          </p:spPr>
          <p:style>
            <a:lnRef idx="1">
              <a:schemeClr val="accent1"/>
            </a:lnRef>
            <a:fillRef idx="0">
              <a:schemeClr val="accent1"/>
            </a:fillRef>
            <a:effectRef idx="0">
              <a:schemeClr val="accent1"/>
            </a:effectRef>
            <a:fontRef idx="minor">
              <a:schemeClr val="tx1"/>
            </a:fontRef>
          </p:style>
        </p:cxnSp>
      </p:grpSp>
      <p:sp>
        <p:nvSpPr>
          <p:cNvPr id="5" name="텍스트 개체 틀 1"/>
          <p:cNvSpPr>
            <a:spLocks noGrp="1"/>
          </p:cNvSpPr>
          <p:nvPr>
            <p:ph type="body" sz="quarter" idx="13"/>
          </p:nvPr>
        </p:nvSpPr>
        <p:spPr/>
        <p:txBody>
          <a:bodyPr/>
          <a:lstStyle/>
          <a:p>
            <a:r>
              <a:rPr lang="zh-CN" altLang="en-US" smtClean="0"/>
              <a:t>目录</a:t>
            </a:r>
            <a:endParaRPr lang="ko-KR" altLang="en-US">
              <a:ln w="25400">
                <a:solidFill>
                  <a:srgbClr val="0533F9"/>
                </a:solidFill>
              </a:ln>
              <a:blipFill>
                <a:blip r:embed="rId1"/>
                <a:stretch>
                  <a:fillRect/>
                </a:stretch>
              </a:blipFill>
            </a:endParaRPr>
          </a:p>
        </p:txBody>
      </p:sp>
      <p:sp>
        <p:nvSpPr>
          <p:cNvPr id="29" name="텍스트 개체 틀 2"/>
          <p:cNvSpPr>
            <a:spLocks noGrp="1"/>
          </p:cNvSpPr>
          <p:nvPr>
            <p:ph type="body" sz="quarter" idx="14"/>
          </p:nvPr>
        </p:nvSpPr>
        <p:spPr>
          <a:xfrm>
            <a:off x="3851920" y="2938889"/>
            <a:ext cx="3528392" cy="352941"/>
          </a:xfrm>
        </p:spPr>
        <p:txBody>
          <a:bodyPr/>
          <a:lstStyle/>
          <a:p>
            <a:r>
              <a:rPr lang="en-US" altLang="ko-KR" smtClean="0">
                <a:solidFill>
                  <a:schemeClr val="bg1">
                    <a:lumMod val="85000"/>
                  </a:schemeClr>
                </a:solidFill>
              </a:rPr>
              <a:t>06. </a:t>
            </a:r>
            <a:r>
              <a:rPr lang="zh-CN" altLang="en-US" smtClean="0">
                <a:solidFill>
                  <a:schemeClr val="bg1">
                    <a:lumMod val="85000"/>
                  </a:schemeClr>
                </a:solidFill>
              </a:rPr>
              <a:t>数据库</a:t>
            </a:r>
            <a:endParaRPr lang="ko-KR" altLang="en-US">
              <a:solidFill>
                <a:schemeClr val="bg1">
                  <a:lumMod val="85000"/>
                </a:schemeClr>
              </a:solidFill>
            </a:endParaRPr>
          </a:p>
        </p:txBody>
      </p:sp>
      <p:sp>
        <p:nvSpPr>
          <p:cNvPr id="30" name="텍스트 개체 틀 2"/>
          <p:cNvSpPr>
            <a:spLocks noGrp="1"/>
          </p:cNvSpPr>
          <p:nvPr>
            <p:ph type="body" sz="quarter" idx="14"/>
          </p:nvPr>
        </p:nvSpPr>
        <p:spPr>
          <a:xfrm>
            <a:off x="3851920" y="2715766"/>
            <a:ext cx="3528392" cy="352941"/>
          </a:xfrm>
        </p:spPr>
        <p:txBody>
          <a:bodyPr/>
          <a:lstStyle/>
          <a:p>
            <a:r>
              <a:rPr lang="en-US" altLang="ko-KR" smtClean="0">
                <a:solidFill>
                  <a:schemeClr val="bg1">
                    <a:lumMod val="85000"/>
                  </a:schemeClr>
                </a:solidFill>
              </a:rPr>
              <a:t>05. </a:t>
            </a:r>
            <a:r>
              <a:rPr lang="zh-CN" altLang="en-US" smtClean="0">
                <a:solidFill>
                  <a:schemeClr val="bg1">
                    <a:lumMod val="85000"/>
                  </a:schemeClr>
                </a:solidFill>
              </a:rPr>
              <a:t>外排序</a:t>
            </a:r>
            <a:endParaRPr lang="ko-KR" altLang="en-US">
              <a:solidFill>
                <a:schemeClr val="bg1">
                  <a:lumMod val="85000"/>
                </a:schemeClr>
              </a:solidFill>
            </a:endParaRPr>
          </a:p>
        </p:txBody>
      </p:sp>
      <p:sp>
        <p:nvSpPr>
          <p:cNvPr id="31" name="텍스트 개체 틀 2"/>
          <p:cNvSpPr>
            <a:spLocks noGrp="1"/>
          </p:cNvSpPr>
          <p:nvPr>
            <p:ph type="body" sz="quarter" idx="14"/>
          </p:nvPr>
        </p:nvSpPr>
        <p:spPr>
          <a:xfrm>
            <a:off x="3851920" y="3147814"/>
            <a:ext cx="3528392" cy="352941"/>
          </a:xfrm>
        </p:spPr>
        <p:txBody>
          <a:bodyPr/>
          <a:lstStyle/>
          <a:p>
            <a:r>
              <a:rPr lang="en-US" altLang="ko-KR" smtClean="0">
                <a:solidFill>
                  <a:schemeClr val="bg1">
                    <a:lumMod val="85000"/>
                  </a:schemeClr>
                </a:solidFill>
              </a:rPr>
              <a:t>07. </a:t>
            </a:r>
            <a:r>
              <a:rPr lang="en-US" altLang="zh-CN" smtClean="0">
                <a:solidFill>
                  <a:schemeClr val="bg1">
                    <a:lumMod val="85000"/>
                  </a:schemeClr>
                </a:solidFill>
              </a:rPr>
              <a:t>Trie</a:t>
            </a:r>
            <a:r>
              <a:rPr lang="zh-CN" altLang="en-US" smtClean="0">
                <a:solidFill>
                  <a:schemeClr val="bg1">
                    <a:lumMod val="85000"/>
                  </a:schemeClr>
                </a:solidFill>
              </a:rPr>
              <a:t>树</a:t>
            </a:r>
            <a:endParaRPr lang="ko-KR" altLang="en-US">
              <a:solidFill>
                <a:schemeClr val="bg1">
                  <a:lumMod val="85000"/>
                </a:schemeClr>
              </a:solidFill>
            </a:endParaRPr>
          </a:p>
        </p:txBody>
      </p:sp>
      <p:sp>
        <p:nvSpPr>
          <p:cNvPr id="32" name="텍스트 개체 틀 2"/>
          <p:cNvSpPr>
            <a:spLocks noGrp="1"/>
          </p:cNvSpPr>
          <p:nvPr>
            <p:ph type="body" sz="quarter" idx="14"/>
          </p:nvPr>
        </p:nvSpPr>
        <p:spPr>
          <a:xfrm>
            <a:off x="3851920" y="3363838"/>
            <a:ext cx="3528392" cy="352941"/>
          </a:xfrm>
        </p:spPr>
        <p:txBody>
          <a:bodyPr/>
          <a:lstStyle/>
          <a:p>
            <a:r>
              <a:rPr lang="en-US" altLang="ko-KR" smtClean="0">
                <a:solidFill>
                  <a:schemeClr val="bg1">
                    <a:lumMod val="85000"/>
                  </a:schemeClr>
                </a:solidFill>
              </a:rPr>
              <a:t>08. </a:t>
            </a:r>
            <a:r>
              <a:rPr lang="zh-CN" altLang="en-US" smtClean="0">
                <a:solidFill>
                  <a:schemeClr val="bg1">
                    <a:lumMod val="85000"/>
                  </a:schemeClr>
                </a:solidFill>
              </a:rPr>
              <a:t>倒排索引</a:t>
            </a:r>
            <a:endParaRPr lang="ko-KR" altLang="en-US">
              <a:solidFill>
                <a:schemeClr val="bg1">
                  <a:lumMod val="85000"/>
                </a:schemeClr>
              </a:solidFill>
            </a:endParaRPr>
          </a:p>
        </p:txBody>
      </p:sp>
      <p:sp>
        <p:nvSpPr>
          <p:cNvPr id="33" name="텍스트 개체 틀 2"/>
          <p:cNvSpPr>
            <a:spLocks noGrp="1"/>
          </p:cNvSpPr>
          <p:nvPr>
            <p:ph type="body" sz="quarter" idx="14"/>
          </p:nvPr>
        </p:nvSpPr>
        <p:spPr>
          <a:xfrm>
            <a:off x="3851920" y="3579862"/>
            <a:ext cx="3528392" cy="352941"/>
          </a:xfrm>
        </p:spPr>
        <p:txBody>
          <a:bodyPr/>
          <a:lstStyle/>
          <a:p>
            <a:r>
              <a:rPr lang="en-US" altLang="ko-KR" smtClean="0">
                <a:solidFill>
                  <a:schemeClr val="bg1">
                    <a:lumMod val="85000"/>
                  </a:schemeClr>
                </a:solidFill>
              </a:rPr>
              <a:t>09. </a:t>
            </a:r>
            <a:r>
              <a:rPr lang="zh-CN" altLang="en-US" smtClean="0">
                <a:solidFill>
                  <a:schemeClr val="bg1">
                    <a:lumMod val="85000"/>
                  </a:schemeClr>
                </a:solidFill>
              </a:rPr>
              <a:t>稀疏向量</a:t>
            </a:r>
            <a:endParaRPr lang="ko-KR" altLang="en-US">
              <a:solidFill>
                <a:schemeClr val="bg1">
                  <a:lumMod val="85000"/>
                </a:schemeClr>
              </a:solidFill>
            </a:endParaRPr>
          </a:p>
        </p:txBody>
      </p:sp>
      <p:sp>
        <p:nvSpPr>
          <p:cNvPr id="34" name="텍스트 개체 틀 2"/>
          <p:cNvSpPr>
            <a:spLocks noGrp="1"/>
          </p:cNvSpPr>
          <p:nvPr>
            <p:ph type="body" sz="quarter" idx="14"/>
          </p:nvPr>
        </p:nvSpPr>
        <p:spPr>
          <a:xfrm>
            <a:off x="3851920" y="3795886"/>
            <a:ext cx="3528392" cy="352941"/>
          </a:xfrm>
        </p:spPr>
        <p:txBody>
          <a:bodyPr/>
          <a:lstStyle/>
          <a:p>
            <a:r>
              <a:rPr lang="en-US" altLang="ko-KR" smtClean="0">
                <a:solidFill>
                  <a:schemeClr val="bg1">
                    <a:lumMod val="85000"/>
                  </a:schemeClr>
                </a:solidFill>
              </a:rPr>
              <a:t>10. </a:t>
            </a:r>
            <a:r>
              <a:rPr lang="en-US" altLang="zh-CN" smtClean="0">
                <a:solidFill>
                  <a:schemeClr val="bg1">
                    <a:lumMod val="85000"/>
                  </a:schemeClr>
                </a:solidFill>
              </a:rPr>
              <a:t>MapReduce</a:t>
            </a:r>
            <a:endParaRPr lang="ko-KR" altLang="en-US">
              <a:solidFill>
                <a:schemeClr val="bg1">
                  <a:lumMod val="85000"/>
                </a:schemeClr>
              </a:solidFill>
            </a:endParaRPr>
          </a:p>
        </p:txBody>
      </p:sp>
      <p:sp>
        <p:nvSpPr>
          <p:cNvPr id="20" name="텍스트 개체 틀 2"/>
          <p:cNvSpPr>
            <a:spLocks noGrp="1"/>
          </p:cNvSpPr>
          <p:nvPr>
            <p:ph type="body" sz="quarter" idx="14"/>
          </p:nvPr>
        </p:nvSpPr>
        <p:spPr>
          <a:xfrm>
            <a:off x="3851920" y="2499742"/>
            <a:ext cx="3528392" cy="352941"/>
          </a:xfrm>
        </p:spPr>
        <p:txBody>
          <a:bodyPr/>
          <a:lstStyle/>
          <a:p>
            <a:r>
              <a:rPr lang="en-US" altLang="ko-KR" smtClean="0">
                <a:solidFill>
                  <a:schemeClr val="bg1">
                    <a:lumMod val="85000"/>
                  </a:schemeClr>
                </a:solidFill>
              </a:rPr>
              <a:t>04. </a:t>
            </a:r>
            <a:r>
              <a:rPr lang="zh-CN" altLang="en-US" smtClean="0">
                <a:solidFill>
                  <a:schemeClr val="bg1">
                    <a:lumMod val="85000"/>
                  </a:schemeClr>
                </a:solidFill>
              </a:rPr>
              <a:t>布隆过滤器</a:t>
            </a:r>
            <a:endParaRPr lang="ko-KR" altLang="en-US">
              <a:solidFill>
                <a:schemeClr val="bg1">
                  <a:lumMod val="85000"/>
                </a:schemeClr>
              </a:solidFill>
            </a:endParaRPr>
          </a:p>
        </p:txBody>
      </p:sp>
      <p:sp>
        <p:nvSpPr>
          <p:cNvPr id="21" name="텍스트 개체 틀 2"/>
          <p:cNvSpPr>
            <a:spLocks noGrp="1"/>
          </p:cNvSpPr>
          <p:nvPr>
            <p:ph type="body" sz="quarter" idx="14"/>
          </p:nvPr>
        </p:nvSpPr>
        <p:spPr>
          <a:xfrm>
            <a:off x="3851920" y="2283718"/>
            <a:ext cx="3528392" cy="352941"/>
          </a:xfrm>
        </p:spPr>
        <p:txBody>
          <a:bodyPr/>
          <a:lstStyle/>
          <a:p>
            <a:r>
              <a:rPr lang="en-US" altLang="ko-KR" smtClean="0">
                <a:solidFill>
                  <a:schemeClr val="bg1">
                    <a:lumMod val="85000"/>
                  </a:schemeClr>
                </a:solidFill>
              </a:rPr>
              <a:t>03. </a:t>
            </a:r>
            <a:r>
              <a:rPr lang="zh-CN" altLang="en-US" smtClean="0">
                <a:solidFill>
                  <a:schemeClr val="bg1">
                    <a:lumMod val="85000"/>
                  </a:schemeClr>
                </a:solidFill>
              </a:rPr>
              <a:t>位图</a:t>
            </a:r>
            <a:endParaRPr lang="ko-KR" altLang="en-US">
              <a:solidFill>
                <a:schemeClr val="bg1">
                  <a:lumMod val="85000"/>
                </a:schemeClr>
              </a:solidFill>
            </a:endParaRPr>
          </a:p>
        </p:txBody>
      </p:sp>
      <p:sp>
        <p:nvSpPr>
          <p:cNvPr id="22" name="텍스트 개체 틀 2"/>
          <p:cNvSpPr>
            <a:spLocks noGrp="1"/>
          </p:cNvSpPr>
          <p:nvPr>
            <p:ph type="body" sz="quarter" idx="14"/>
          </p:nvPr>
        </p:nvSpPr>
        <p:spPr>
          <a:xfrm>
            <a:off x="3851920" y="2067694"/>
            <a:ext cx="3528392" cy="352941"/>
          </a:xfrm>
        </p:spPr>
        <p:txBody>
          <a:bodyPr/>
          <a:lstStyle/>
          <a:p>
            <a:r>
              <a:rPr lang="en-US" altLang="ko-KR" smtClean="0">
                <a:solidFill>
                  <a:schemeClr val="bg1">
                    <a:lumMod val="85000"/>
                  </a:schemeClr>
                </a:solidFill>
              </a:rPr>
              <a:t>02. </a:t>
            </a:r>
            <a:r>
              <a:rPr lang="zh-CN" altLang="en-US" smtClean="0">
                <a:solidFill>
                  <a:schemeClr val="bg1">
                    <a:lumMod val="85000"/>
                  </a:schemeClr>
                </a:solidFill>
              </a:rPr>
              <a:t>多层划分</a:t>
            </a:r>
            <a:endParaRPr lang="en-US" altLang="ko-KR" smtClean="0">
              <a:ea typeface="Tahoma" panose="020B0604030504040204" pitchFamily="34" charset="0"/>
            </a:endParaRPr>
          </a:p>
        </p:txBody>
      </p:sp>
      <p:sp>
        <p:nvSpPr>
          <p:cNvPr id="23" name="텍스트 개체 틀 2"/>
          <p:cNvSpPr>
            <a:spLocks noGrp="1"/>
          </p:cNvSpPr>
          <p:nvPr>
            <p:ph type="body" sz="quarter" idx="14"/>
          </p:nvPr>
        </p:nvSpPr>
        <p:spPr>
          <a:xfrm>
            <a:off x="3851920" y="1851670"/>
            <a:ext cx="3528392" cy="352941"/>
          </a:xfrm>
        </p:spPr>
        <p:txBody>
          <a:bodyPr/>
          <a:lstStyle/>
          <a:p>
            <a:r>
              <a:rPr lang="en-US" altLang="ko-KR" smtClean="0">
                <a:solidFill>
                  <a:schemeClr val="bg1">
                    <a:lumMod val="85000"/>
                  </a:schemeClr>
                </a:solidFill>
              </a:rPr>
              <a:t>01. </a:t>
            </a:r>
            <a:r>
              <a:rPr lang="zh-CN" altLang="en-US" smtClean="0">
                <a:solidFill>
                  <a:schemeClr val="bg1">
                    <a:lumMod val="85000"/>
                  </a:schemeClr>
                </a:solidFill>
              </a:rPr>
              <a:t>散列分治</a:t>
            </a:r>
            <a:endParaRPr lang="en-US" altLang="ko-KR" smtClean="0">
              <a:ea typeface="Tahoma" panose="020B0604030504040204" pitchFamily="34" charset="0"/>
            </a:endParaRPr>
          </a:p>
        </p:txBody>
      </p:sp>
      <p:sp>
        <p:nvSpPr>
          <p:cNvPr id="26" name="텍스트 개체 틀 2"/>
          <p:cNvSpPr>
            <a:spLocks noGrp="1"/>
          </p:cNvSpPr>
          <p:nvPr>
            <p:ph type="body" sz="quarter" idx="14"/>
          </p:nvPr>
        </p:nvSpPr>
        <p:spPr>
          <a:xfrm>
            <a:off x="3851920" y="1642745"/>
            <a:ext cx="3528392" cy="352941"/>
          </a:xfrm>
        </p:spPr>
        <p:txBody>
          <a:bodyPr/>
          <a:lstStyle/>
          <a:p>
            <a:r>
              <a:rPr lang="en-US" altLang="ko-KR" smtClean="0">
                <a:solidFill>
                  <a:schemeClr val="bg1">
                    <a:lumMod val="85000"/>
                  </a:schemeClr>
                </a:solidFill>
              </a:rPr>
              <a:t>00. </a:t>
            </a:r>
            <a:r>
              <a:rPr lang="zh-CN" altLang="en-US" smtClean="0">
                <a:solidFill>
                  <a:schemeClr val="bg1">
                    <a:lumMod val="85000"/>
                  </a:schemeClr>
                </a:solidFill>
              </a:rPr>
              <a:t>基础知识</a:t>
            </a:r>
            <a:endParaRPr lang="ko-KR" altLang="en-US">
              <a:solidFill>
                <a:schemeClr val="bg1">
                  <a:lumMod val="8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그림 11"/>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100000"/>
                    </a14:imgEffect>
                  </a14:imgLayer>
                </a14:imgProps>
              </a:ext>
            </a:extLst>
          </a:blip>
          <a:srcRect/>
          <a:stretch>
            <a:fillRect/>
          </a:stretch>
        </p:blipFill>
        <p:spPr>
          <a:xfrm rot="4407030">
            <a:off x="7492585" y="1426600"/>
            <a:ext cx="1207149" cy="1187987"/>
          </a:xfrm>
          <a:prstGeom prst="rect">
            <a:avLst/>
          </a:prstGeom>
        </p:spPr>
      </p:pic>
      <p:pic>
        <p:nvPicPr>
          <p:cNvPr id="13" name="그림 12"/>
          <p:cNvPicPr>
            <a:picLocks noChangeAspect="1"/>
          </p:cNvPicPr>
          <p:nvPr/>
        </p:nvPicPr>
        <p:blipFill rotWithShape="1">
          <a:blip r:embed="rId3" cstate="screen">
            <a:grayscl/>
            <a:extLst>
              <a:ext uri="{BEBA8EAE-BF5A-486C-A8C5-ECC9F3942E4B}">
                <a14:imgProps xmlns:a14="http://schemas.microsoft.com/office/drawing/2010/main">
                  <a14:imgLayer r:embed="rId4">
                    <a14:imgEffect>
                      <a14:brightnessContrast bright="-60000" contrast="40000"/>
                    </a14:imgEffect>
                  </a14:imgLayer>
                </a14:imgProps>
              </a:ext>
            </a:extLst>
          </a:blip>
          <a:srcRect/>
          <a:stretch>
            <a:fillRect/>
          </a:stretch>
        </p:blipFill>
        <p:spPr>
          <a:xfrm>
            <a:off x="2561549" y="1887962"/>
            <a:ext cx="1244055" cy="850710"/>
          </a:xfrm>
          <a:prstGeom prst="rect">
            <a:avLst/>
          </a:prstGeom>
        </p:spPr>
      </p:pic>
      <p:pic>
        <p:nvPicPr>
          <p:cNvPr id="14" name="그림 13"/>
          <p:cNvPicPr>
            <a:picLocks noChangeAspect="1"/>
          </p:cNvPicPr>
          <p:nvPr/>
        </p:nvPicPr>
        <p:blipFill rotWithShape="1">
          <a:blip r:embed="rId5" cstate="screen">
            <a:extLst>
              <a:ext uri="{BEBA8EAE-BF5A-486C-A8C5-ECC9F3942E4B}">
                <a14:imgProps xmlns:a14="http://schemas.microsoft.com/office/drawing/2010/main">
                  <a14:imgLayer r:embed="rId6">
                    <a14:imgEffect>
                      <a14:brightnessContrast bright="-63000" contrast="40000"/>
                    </a14:imgEffect>
                  </a14:imgLayer>
                </a14:imgProps>
              </a:ext>
            </a:extLst>
          </a:blip>
          <a:srcRect/>
          <a:stretch>
            <a:fillRect/>
          </a:stretch>
        </p:blipFill>
        <p:spPr>
          <a:xfrm>
            <a:off x="663517" y="3514670"/>
            <a:ext cx="615577" cy="780817"/>
          </a:xfrm>
          <a:prstGeom prst="rect">
            <a:avLst/>
          </a:prstGeom>
        </p:spPr>
      </p:pic>
      <p:sp>
        <p:nvSpPr>
          <p:cNvPr id="19" name="텍스트 개체 틀 1"/>
          <p:cNvSpPr>
            <a:spLocks noGrp="1"/>
          </p:cNvSpPr>
          <p:nvPr>
            <p:ph type="body" sz="quarter" idx="13"/>
          </p:nvPr>
        </p:nvSpPr>
        <p:spPr>
          <a:xfrm>
            <a:off x="318976" y="195486"/>
            <a:ext cx="8357479" cy="459836"/>
          </a:xfrm>
        </p:spPr>
        <p:txBody>
          <a:bodyPr/>
          <a:lstStyle/>
          <a:p>
            <a:r>
              <a:rPr lang="zh-CN" altLang="en-US" smtClean="0"/>
              <a:t>基础知识</a:t>
            </a:r>
            <a:endParaRPr lang="ko-KR" altLang="en-US"/>
          </a:p>
        </p:txBody>
      </p:sp>
      <p:sp>
        <p:nvSpPr>
          <p:cNvPr id="20" name="텍스트 개체 틀 3"/>
          <p:cNvSpPr txBox="1"/>
          <p:nvPr/>
        </p:nvSpPr>
        <p:spPr>
          <a:xfrm>
            <a:off x="318976" y="1036525"/>
            <a:ext cx="8367698" cy="249299"/>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lang="zh-CN" altLang="en-US" sz="1800" b="1" smtClean="0">
                <a:solidFill>
                  <a:srgbClr val="FB8C2F"/>
                </a:solidFill>
                <a:ea typeface="Tahoma" panose="020B0604030504040204" pitchFamily="34" charset="0"/>
              </a:rPr>
              <a:t>序列式容器：</a:t>
            </a:r>
            <a:r>
              <a:rPr lang="en-US" altLang="zh-CN" sz="1800" b="1" smtClean="0">
                <a:solidFill>
                  <a:srgbClr val="FB8C2F"/>
                </a:solidFill>
                <a:ea typeface="Tahoma" panose="020B0604030504040204" pitchFamily="34" charset="0"/>
              </a:rPr>
              <a:t>list</a:t>
            </a:r>
            <a:r>
              <a:rPr lang="zh-CN" altLang="en-US" sz="1800" b="1" smtClean="0">
                <a:solidFill>
                  <a:srgbClr val="FB8C2F"/>
                </a:solidFill>
                <a:ea typeface="Tahoma" panose="020B0604030504040204" pitchFamily="34" charset="0"/>
              </a:rPr>
              <a:t>、</a:t>
            </a:r>
            <a:r>
              <a:rPr lang="en-US" altLang="zh-CN" sz="1800" b="1" smtClean="0">
                <a:solidFill>
                  <a:srgbClr val="FB8C2F"/>
                </a:solidFill>
                <a:ea typeface="Tahoma" panose="020B0604030504040204" pitchFamily="34" charset="0"/>
              </a:rPr>
              <a:t>stack</a:t>
            </a:r>
            <a:r>
              <a:rPr lang="zh-CN" altLang="en-US" sz="1800" b="1" smtClean="0">
                <a:solidFill>
                  <a:srgbClr val="FB8C2F"/>
                </a:solidFill>
                <a:ea typeface="Tahoma" panose="020B0604030504040204" pitchFamily="34" charset="0"/>
              </a:rPr>
              <a:t>、</a:t>
            </a:r>
            <a:r>
              <a:rPr lang="en-US" altLang="zh-CN" sz="1800" b="1" smtClean="0">
                <a:solidFill>
                  <a:srgbClr val="FB8C2F"/>
                </a:solidFill>
                <a:ea typeface="Tahoma" panose="020B0604030504040204" pitchFamily="34" charset="0"/>
              </a:rPr>
              <a:t>queue</a:t>
            </a:r>
            <a:endParaRPr lang="en-US" altLang="zh-CN" sz="1800" b="1" smtClean="0">
              <a:solidFill>
                <a:srgbClr val="FB8C2F"/>
              </a:solidFill>
              <a:ea typeface="Tahoma" panose="020B0604030504040204" pitchFamily="34" charset="0"/>
            </a:endParaRPr>
          </a:p>
        </p:txBody>
      </p:sp>
      <p:sp>
        <p:nvSpPr>
          <p:cNvPr id="21" name="슬라이드 번호 개체 틀 4"/>
          <p:cNvSpPr>
            <a:spLocks noGrp="1"/>
          </p:cNvSpPr>
          <p:nvPr>
            <p:ph type="sldNum" sz="quarter" idx="12"/>
          </p:nvPr>
        </p:nvSpPr>
        <p:spPr>
          <a:xfrm>
            <a:off x="6804248" y="195486"/>
            <a:ext cx="2133600" cy="365125"/>
          </a:xfrm>
        </p:spPr>
        <p:txBody>
          <a:bodyPr/>
          <a:lstStyle/>
          <a:p>
            <a:fld id="{6D496982-6B67-48BF-BE88-CEE75E286A28}" type="slidenum">
              <a:rPr lang="ko-KR" altLang="en-US" smtClean="0"/>
            </a:fld>
            <a:endParaRPr lang="ko-KR" altLang="en-US"/>
          </a:p>
        </p:txBody>
      </p:sp>
      <p:sp>
        <p:nvSpPr>
          <p:cNvPr id="22" name="텍스트 개체 틀 3"/>
          <p:cNvSpPr txBox="1"/>
          <p:nvPr/>
        </p:nvSpPr>
        <p:spPr>
          <a:xfrm>
            <a:off x="323528" y="2499742"/>
            <a:ext cx="8367698" cy="249299"/>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lang="zh-CN" altLang="en-US" sz="1800" b="1" smtClean="0">
                <a:solidFill>
                  <a:srgbClr val="FB8C2F"/>
                </a:solidFill>
                <a:ea typeface="Tahoma" panose="020B0604030504040204" pitchFamily="34" charset="0"/>
              </a:rPr>
              <a:t>关联式容器：</a:t>
            </a:r>
            <a:r>
              <a:rPr lang="en-US" altLang="zh-CN" sz="1800" b="1" smtClean="0">
                <a:solidFill>
                  <a:srgbClr val="FB8C2F"/>
                </a:solidFill>
                <a:ea typeface="Tahoma" panose="020B0604030504040204" pitchFamily="34" charset="0"/>
              </a:rPr>
              <a:t>dict</a:t>
            </a:r>
            <a:r>
              <a:rPr lang="zh-CN" altLang="en-US" sz="1800" b="1" smtClean="0">
                <a:solidFill>
                  <a:srgbClr val="FB8C2F"/>
                </a:solidFill>
                <a:ea typeface="Tahoma" panose="020B0604030504040204" pitchFamily="34" charset="0"/>
              </a:rPr>
              <a:t>、</a:t>
            </a:r>
            <a:r>
              <a:rPr lang="en-US" altLang="zh-CN" sz="1800" b="1" smtClean="0">
                <a:solidFill>
                  <a:srgbClr val="FB8C2F"/>
                </a:solidFill>
                <a:ea typeface="Tahoma" panose="020B0604030504040204" pitchFamily="34" charset="0"/>
              </a:rPr>
              <a:t>set</a:t>
            </a:r>
            <a:endParaRPr lang="en-US" altLang="zh-CN" sz="1800" b="1" smtClean="0">
              <a:solidFill>
                <a:srgbClr val="FB8C2F"/>
              </a:solidFill>
              <a:ea typeface="Tahoma" panose="020B0604030504040204" pitchFamily="34" charset="0"/>
            </a:endParaRPr>
          </a:p>
        </p:txBody>
      </p:sp>
      <p:graphicFrame>
        <p:nvGraphicFramePr>
          <p:cNvPr id="23" name="表格 22"/>
          <p:cNvGraphicFramePr>
            <a:graphicFrameLocks noGrp="1"/>
          </p:cNvGraphicFramePr>
          <p:nvPr/>
        </p:nvGraphicFramePr>
        <p:xfrm>
          <a:off x="1547664" y="1419622"/>
          <a:ext cx="1800200" cy="288032"/>
        </p:xfrm>
        <a:graphic>
          <a:graphicData uri="http://schemas.openxmlformats.org/drawingml/2006/table">
            <a:tbl>
              <a:tblPr>
                <a:tableStyleId>{3C2FFA5D-87B4-456A-9821-1D502468CF0F}</a:tableStyleId>
              </a:tblPr>
              <a:tblGrid>
                <a:gridCol w="360040"/>
                <a:gridCol w="360040"/>
                <a:gridCol w="360040"/>
                <a:gridCol w="360040"/>
                <a:gridCol w="360040"/>
              </a:tblGrid>
              <a:tr h="288032">
                <a:tc>
                  <a:txBody>
                    <a:bodyPr/>
                    <a:lstStyle/>
                    <a:p>
                      <a:pPr algn="ctr"/>
                      <a:endParaRPr lang="zh-CN" altLang="en-US" sz="800">
                        <a:latin typeface="+mn-lt"/>
                      </a:endParaRPr>
                    </a:p>
                  </a:txBody>
                  <a:tcPr anchor="ctr"/>
                </a:tc>
                <a:tc>
                  <a:txBody>
                    <a:bodyPr/>
                    <a:lstStyle/>
                    <a:p>
                      <a:pPr algn="ctr"/>
                      <a:endParaRPr lang="zh-CN" altLang="en-US" sz="800">
                        <a:latin typeface="+mn-lt"/>
                      </a:endParaRPr>
                    </a:p>
                  </a:txBody>
                  <a:tcPr anchor="ctr"/>
                </a:tc>
                <a:tc>
                  <a:txBody>
                    <a:bodyPr/>
                    <a:lstStyle/>
                    <a:p>
                      <a:pPr algn="ctr"/>
                      <a:endParaRPr lang="zh-CN" altLang="en-US" sz="800">
                        <a:latin typeface="+mn-lt"/>
                      </a:endParaRPr>
                    </a:p>
                  </a:txBody>
                  <a:tcPr anchor="ctr"/>
                </a:tc>
                <a:tc>
                  <a:txBody>
                    <a:bodyPr/>
                    <a:lstStyle/>
                    <a:p>
                      <a:pPr algn="ctr"/>
                      <a:endParaRPr lang="zh-CN" altLang="en-US" sz="800">
                        <a:latin typeface="+mn-lt"/>
                      </a:endParaRPr>
                    </a:p>
                  </a:txBody>
                  <a:tcPr anchor="ctr"/>
                </a:tc>
                <a:tc>
                  <a:txBody>
                    <a:bodyPr/>
                    <a:lstStyle/>
                    <a:p>
                      <a:pPr algn="ctr"/>
                      <a:endParaRPr lang="zh-CN" altLang="en-US" sz="800">
                        <a:latin typeface="+mn-lt"/>
                      </a:endParaRPr>
                    </a:p>
                  </a:txBody>
                  <a:tcPr anchor="ctr"/>
                </a:tc>
              </a:tr>
            </a:tbl>
          </a:graphicData>
        </a:graphic>
      </p:graphicFrame>
      <p:sp>
        <p:nvSpPr>
          <p:cNvPr id="24" name="矩形 23"/>
          <p:cNvSpPr/>
          <p:nvPr/>
        </p:nvSpPr>
        <p:spPr>
          <a:xfrm>
            <a:off x="1547664" y="192367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2267744" y="192367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線單箭頭接點 25"/>
          <p:cNvCxnSpPr>
            <a:stCxn id="24" idx="3"/>
            <a:endCxn id="25" idx="1"/>
          </p:cNvCxnSpPr>
          <p:nvPr/>
        </p:nvCxnSpPr>
        <p:spPr>
          <a:xfrm>
            <a:off x="1979712" y="2067694"/>
            <a:ext cx="2880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矩形 26"/>
          <p:cNvSpPr/>
          <p:nvPr/>
        </p:nvSpPr>
        <p:spPr>
          <a:xfrm>
            <a:off x="2987824" y="1923678"/>
            <a:ext cx="432048"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8" name="直線單箭頭接點 27"/>
          <p:cNvCxnSpPr>
            <a:endCxn id="27" idx="1"/>
          </p:cNvCxnSpPr>
          <p:nvPr/>
        </p:nvCxnSpPr>
        <p:spPr>
          <a:xfrm>
            <a:off x="2699792" y="2067694"/>
            <a:ext cx="2880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文字方塊 28"/>
          <p:cNvSpPr txBox="1"/>
          <p:nvPr/>
        </p:nvSpPr>
        <p:spPr>
          <a:xfrm>
            <a:off x="395536" y="1430655"/>
            <a:ext cx="1368152" cy="276999"/>
          </a:xfrm>
          <a:prstGeom prst="rect">
            <a:avLst/>
          </a:prstGeom>
          <a:noFill/>
        </p:spPr>
        <p:txBody>
          <a:bodyPr wrap="square" rtlCol="0">
            <a:spAutoFit/>
          </a:bodyPr>
          <a:lstStyle/>
          <a:p>
            <a:r>
              <a:rPr lang="zh-CN" altLang="en-US" sz="1200" smtClean="0">
                <a:solidFill>
                  <a:schemeClr val="bg1"/>
                </a:solidFill>
              </a:rPr>
              <a:t>基于数组实现：</a:t>
            </a:r>
            <a:endParaRPr lang="zh-CN" altLang="en-US" sz="1200">
              <a:solidFill>
                <a:schemeClr val="bg1"/>
              </a:solidFill>
            </a:endParaRPr>
          </a:p>
        </p:txBody>
      </p:sp>
      <p:sp>
        <p:nvSpPr>
          <p:cNvPr id="30" name="文字方塊 29"/>
          <p:cNvSpPr txBox="1"/>
          <p:nvPr/>
        </p:nvSpPr>
        <p:spPr>
          <a:xfrm>
            <a:off x="360040" y="1923678"/>
            <a:ext cx="1224136" cy="276999"/>
          </a:xfrm>
          <a:prstGeom prst="rect">
            <a:avLst/>
          </a:prstGeom>
          <a:noFill/>
        </p:spPr>
        <p:txBody>
          <a:bodyPr wrap="square" rtlCol="0">
            <a:spAutoFit/>
          </a:bodyPr>
          <a:lstStyle/>
          <a:p>
            <a:r>
              <a:rPr lang="zh-CN" altLang="en-US" sz="1200" smtClean="0">
                <a:solidFill>
                  <a:schemeClr val="bg1"/>
                </a:solidFill>
              </a:rPr>
              <a:t> 基于链表实现：</a:t>
            </a:r>
            <a:endParaRPr lang="zh-CN" altLang="en-US" sz="1200">
              <a:solidFill>
                <a:schemeClr val="bg1"/>
              </a:solidFill>
            </a:endParaRPr>
          </a:p>
        </p:txBody>
      </p:sp>
      <p:sp>
        <p:nvSpPr>
          <p:cNvPr id="31" name="流程圖: 接點 30"/>
          <p:cNvSpPr/>
          <p:nvPr/>
        </p:nvSpPr>
        <p:spPr>
          <a:xfrm>
            <a:off x="2123728" y="300379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M</a:t>
            </a:r>
            <a:endParaRPr lang="zh-CN" altLang="en-US" sz="1200"/>
          </a:p>
        </p:txBody>
      </p:sp>
      <p:sp>
        <p:nvSpPr>
          <p:cNvPr id="32" name="流程圖: 接點 31"/>
          <p:cNvSpPr/>
          <p:nvPr/>
        </p:nvSpPr>
        <p:spPr>
          <a:xfrm>
            <a:off x="1691680" y="3291830"/>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J</a:t>
            </a:r>
            <a:endParaRPr lang="zh-CN" altLang="en-US" sz="1200"/>
          </a:p>
        </p:txBody>
      </p:sp>
      <p:sp>
        <p:nvSpPr>
          <p:cNvPr id="33" name="流程圖: 接點 32"/>
          <p:cNvSpPr/>
          <p:nvPr/>
        </p:nvSpPr>
        <p:spPr>
          <a:xfrm>
            <a:off x="1259632" y="3651870"/>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E</a:t>
            </a:r>
            <a:endParaRPr lang="zh-CN" altLang="en-US" sz="1200"/>
          </a:p>
        </p:txBody>
      </p:sp>
      <p:sp>
        <p:nvSpPr>
          <p:cNvPr id="34" name="流程圖: 接點 33"/>
          <p:cNvSpPr/>
          <p:nvPr/>
        </p:nvSpPr>
        <p:spPr>
          <a:xfrm>
            <a:off x="971600" y="3939902"/>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C</a:t>
            </a:r>
            <a:endParaRPr lang="zh-CN" altLang="en-US" sz="1200"/>
          </a:p>
        </p:txBody>
      </p:sp>
      <p:sp>
        <p:nvSpPr>
          <p:cNvPr id="35" name="流程圖: 接點 34"/>
          <p:cNvSpPr/>
          <p:nvPr/>
        </p:nvSpPr>
        <p:spPr>
          <a:xfrm>
            <a:off x="683568" y="4187562"/>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A</a:t>
            </a:r>
            <a:endParaRPr lang="zh-CN" altLang="en-US" sz="1200"/>
          </a:p>
        </p:txBody>
      </p:sp>
      <p:sp>
        <p:nvSpPr>
          <p:cNvPr id="36" name="流程圖: 接點 35"/>
          <p:cNvSpPr/>
          <p:nvPr/>
        </p:nvSpPr>
        <p:spPr>
          <a:xfrm>
            <a:off x="1979712" y="3579862"/>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L</a:t>
            </a:r>
            <a:endParaRPr lang="zh-CN" altLang="en-US" sz="1200"/>
          </a:p>
        </p:txBody>
      </p:sp>
      <p:sp>
        <p:nvSpPr>
          <p:cNvPr id="37" name="流程圖: 接點 36"/>
          <p:cNvSpPr/>
          <p:nvPr/>
        </p:nvSpPr>
        <p:spPr>
          <a:xfrm>
            <a:off x="1619672" y="3939902"/>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H</a:t>
            </a:r>
            <a:endParaRPr lang="zh-CN" altLang="en-US" sz="1200"/>
          </a:p>
        </p:txBody>
      </p:sp>
      <p:sp>
        <p:nvSpPr>
          <p:cNvPr id="38" name="流程圖: 接點 37"/>
          <p:cNvSpPr/>
          <p:nvPr/>
        </p:nvSpPr>
        <p:spPr>
          <a:xfrm>
            <a:off x="2627784" y="3363838"/>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t>s</a:t>
            </a:r>
            <a:endParaRPr lang="zh-CN" altLang="en-US" sz="1400"/>
          </a:p>
        </p:txBody>
      </p:sp>
      <p:sp>
        <p:nvSpPr>
          <p:cNvPr id="39" name="流程圖: 接點 38"/>
          <p:cNvSpPr/>
          <p:nvPr/>
        </p:nvSpPr>
        <p:spPr>
          <a:xfrm>
            <a:off x="3059832" y="3651870"/>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X</a:t>
            </a:r>
            <a:endParaRPr lang="zh-CN" altLang="en-US" sz="1200"/>
          </a:p>
        </p:txBody>
      </p:sp>
      <p:sp>
        <p:nvSpPr>
          <p:cNvPr id="40" name="流程圖: 接點 39"/>
          <p:cNvSpPr/>
          <p:nvPr/>
        </p:nvSpPr>
        <p:spPr>
          <a:xfrm>
            <a:off x="2411760" y="3651870"/>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P</a:t>
            </a:r>
            <a:endParaRPr lang="zh-CN" altLang="en-US" sz="1200"/>
          </a:p>
        </p:txBody>
      </p:sp>
      <p:sp>
        <p:nvSpPr>
          <p:cNvPr id="41" name="流程圖: 接點 40"/>
          <p:cNvSpPr/>
          <p:nvPr/>
        </p:nvSpPr>
        <p:spPr>
          <a:xfrm>
            <a:off x="2771800" y="3939902"/>
            <a:ext cx="216024" cy="216024"/>
          </a:xfrm>
          <a:prstGeom prst="flowChartConnec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smtClean="0"/>
              <a:t>s</a:t>
            </a:r>
            <a:endParaRPr lang="zh-CN" altLang="en-US" sz="1200"/>
          </a:p>
        </p:txBody>
      </p:sp>
      <p:cxnSp>
        <p:nvCxnSpPr>
          <p:cNvPr id="42" name="直線接點 41"/>
          <p:cNvCxnSpPr>
            <a:stCxn id="31" idx="2"/>
            <a:endCxn id="32" idx="7"/>
          </p:cNvCxnSpPr>
          <p:nvPr/>
        </p:nvCxnSpPr>
        <p:spPr>
          <a:xfrm flipH="1">
            <a:off x="1876068" y="3111810"/>
            <a:ext cx="247660" cy="2116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線接點 42"/>
          <p:cNvCxnSpPr>
            <a:stCxn id="32" idx="3"/>
            <a:endCxn id="33" idx="7"/>
          </p:cNvCxnSpPr>
          <p:nvPr/>
        </p:nvCxnSpPr>
        <p:spPr>
          <a:xfrm flipH="1">
            <a:off x="1444020" y="3476218"/>
            <a:ext cx="279296" cy="207288"/>
          </a:xfrm>
          <a:prstGeom prst="line">
            <a:avLst/>
          </a:prstGeom>
        </p:spPr>
        <p:style>
          <a:lnRef idx="3">
            <a:schemeClr val="accent2"/>
          </a:lnRef>
          <a:fillRef idx="0">
            <a:schemeClr val="accent2"/>
          </a:fillRef>
          <a:effectRef idx="2">
            <a:schemeClr val="accent2"/>
          </a:effectRef>
          <a:fontRef idx="minor">
            <a:schemeClr val="tx1"/>
          </a:fontRef>
        </p:style>
      </p:cxnSp>
      <p:cxnSp>
        <p:nvCxnSpPr>
          <p:cNvPr id="44" name="直線接點 43"/>
          <p:cNvCxnSpPr>
            <a:stCxn id="33" idx="3"/>
            <a:endCxn id="34" idx="7"/>
          </p:cNvCxnSpPr>
          <p:nvPr/>
        </p:nvCxnSpPr>
        <p:spPr>
          <a:xfrm flipH="1">
            <a:off x="1155988" y="3836258"/>
            <a:ext cx="135280" cy="1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接點 44"/>
          <p:cNvCxnSpPr>
            <a:stCxn id="34" idx="3"/>
          </p:cNvCxnSpPr>
          <p:nvPr/>
        </p:nvCxnSpPr>
        <p:spPr>
          <a:xfrm flipH="1">
            <a:off x="867956" y="4124290"/>
            <a:ext cx="135280" cy="135280"/>
          </a:xfrm>
          <a:prstGeom prst="line">
            <a:avLst/>
          </a:prstGeom>
        </p:spPr>
        <p:style>
          <a:lnRef idx="3">
            <a:schemeClr val="accent2"/>
          </a:lnRef>
          <a:fillRef idx="0">
            <a:schemeClr val="accent2"/>
          </a:fillRef>
          <a:effectRef idx="2">
            <a:schemeClr val="accent2"/>
          </a:effectRef>
          <a:fontRef idx="minor">
            <a:schemeClr val="tx1"/>
          </a:fontRef>
        </p:style>
      </p:cxnSp>
      <p:cxnSp>
        <p:nvCxnSpPr>
          <p:cNvPr id="46" name="直線接點 45"/>
          <p:cNvCxnSpPr>
            <a:stCxn id="31" idx="5"/>
            <a:endCxn id="38" idx="1"/>
          </p:cNvCxnSpPr>
          <p:nvPr/>
        </p:nvCxnSpPr>
        <p:spPr>
          <a:xfrm>
            <a:off x="2308116" y="3188186"/>
            <a:ext cx="351304" cy="2072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線接點 46"/>
          <p:cNvCxnSpPr>
            <a:stCxn id="38" idx="5"/>
            <a:endCxn id="39" idx="1"/>
          </p:cNvCxnSpPr>
          <p:nvPr/>
        </p:nvCxnSpPr>
        <p:spPr>
          <a:xfrm>
            <a:off x="2812172" y="3548226"/>
            <a:ext cx="279296" cy="1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線接點 47"/>
          <p:cNvCxnSpPr>
            <a:stCxn id="38" idx="3"/>
            <a:endCxn id="40" idx="7"/>
          </p:cNvCxnSpPr>
          <p:nvPr/>
        </p:nvCxnSpPr>
        <p:spPr>
          <a:xfrm flipH="1">
            <a:off x="2596148" y="3548226"/>
            <a:ext cx="63272" cy="1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線接點 48"/>
          <p:cNvCxnSpPr>
            <a:stCxn id="39" idx="3"/>
            <a:endCxn id="41" idx="7"/>
          </p:cNvCxnSpPr>
          <p:nvPr/>
        </p:nvCxnSpPr>
        <p:spPr>
          <a:xfrm flipH="1">
            <a:off x="2956188" y="3836258"/>
            <a:ext cx="135280" cy="135280"/>
          </a:xfrm>
          <a:prstGeom prst="line">
            <a:avLst/>
          </a:prstGeom>
        </p:spPr>
        <p:style>
          <a:lnRef idx="3">
            <a:schemeClr val="accent2"/>
          </a:lnRef>
          <a:fillRef idx="0">
            <a:schemeClr val="accent2"/>
          </a:fillRef>
          <a:effectRef idx="2">
            <a:schemeClr val="accent2"/>
          </a:effectRef>
          <a:fontRef idx="minor">
            <a:schemeClr val="tx1"/>
          </a:fontRef>
        </p:style>
      </p:cxnSp>
      <p:cxnSp>
        <p:nvCxnSpPr>
          <p:cNvPr id="50" name="直線接點 49"/>
          <p:cNvCxnSpPr>
            <a:stCxn id="32" idx="5"/>
            <a:endCxn id="36" idx="1"/>
          </p:cNvCxnSpPr>
          <p:nvPr/>
        </p:nvCxnSpPr>
        <p:spPr>
          <a:xfrm>
            <a:off x="1876068" y="3476218"/>
            <a:ext cx="135280" cy="1352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線接點 50"/>
          <p:cNvCxnSpPr>
            <a:stCxn id="33" idx="5"/>
            <a:endCxn id="37" idx="1"/>
          </p:cNvCxnSpPr>
          <p:nvPr/>
        </p:nvCxnSpPr>
        <p:spPr>
          <a:xfrm>
            <a:off x="1444020" y="3836258"/>
            <a:ext cx="207288" cy="13528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52" name="表格 51"/>
          <p:cNvGraphicFramePr>
            <a:graphicFrameLocks noGrp="1"/>
          </p:cNvGraphicFramePr>
          <p:nvPr/>
        </p:nvGraphicFramePr>
        <p:xfrm>
          <a:off x="4948900" y="3219822"/>
          <a:ext cx="288032" cy="936104"/>
        </p:xfrm>
        <a:graphic>
          <a:graphicData uri="http://schemas.openxmlformats.org/drawingml/2006/table">
            <a:tbl>
              <a:tblPr>
                <a:tableStyleId>{3C2FFA5D-87B4-456A-9821-1D502468CF0F}</a:tableStyleId>
              </a:tblPr>
              <a:tblGrid>
                <a:gridCol w="288032"/>
              </a:tblGrid>
              <a:tr h="234026">
                <a:tc>
                  <a:txBody>
                    <a:bodyPr/>
                    <a:lstStyle/>
                    <a:p>
                      <a:endParaRPr lang="zh-CN" altLang="en-US" sz="900">
                        <a:latin typeface="+mn-lt"/>
                      </a:endParaRPr>
                    </a:p>
                  </a:txBody>
                  <a:tcPr/>
                </a:tc>
              </a:tr>
              <a:tr h="234026">
                <a:tc>
                  <a:txBody>
                    <a:bodyPr/>
                    <a:lstStyle/>
                    <a:p>
                      <a:endParaRPr lang="zh-CN" altLang="en-US" sz="900">
                        <a:latin typeface="+mn-lt"/>
                      </a:endParaRPr>
                    </a:p>
                  </a:txBody>
                  <a:tcPr/>
                </a:tc>
              </a:tr>
              <a:tr h="234026">
                <a:tc>
                  <a:txBody>
                    <a:bodyPr/>
                    <a:lstStyle/>
                    <a:p>
                      <a:endParaRPr lang="zh-CN" altLang="en-US" sz="900">
                        <a:latin typeface="+mn-lt"/>
                      </a:endParaRPr>
                    </a:p>
                  </a:txBody>
                  <a:tcPr/>
                </a:tc>
              </a:tr>
              <a:tr h="234026">
                <a:tc>
                  <a:txBody>
                    <a:bodyPr/>
                    <a:lstStyle/>
                    <a:p>
                      <a:endParaRPr lang="zh-CN" altLang="en-US" sz="900">
                        <a:latin typeface="+mn-lt"/>
                      </a:endParaRPr>
                    </a:p>
                  </a:txBody>
                  <a:tcPr/>
                </a:tc>
              </a:tr>
            </a:tbl>
          </a:graphicData>
        </a:graphic>
      </p:graphicFrame>
      <p:sp>
        <p:nvSpPr>
          <p:cNvPr id="53" name="文字方塊 52"/>
          <p:cNvSpPr txBox="1"/>
          <p:nvPr/>
        </p:nvSpPr>
        <p:spPr>
          <a:xfrm>
            <a:off x="4932040" y="2931790"/>
            <a:ext cx="336952" cy="307777"/>
          </a:xfrm>
          <a:prstGeom prst="rect">
            <a:avLst/>
          </a:prstGeom>
          <a:noFill/>
        </p:spPr>
        <p:txBody>
          <a:bodyPr wrap="none" rtlCol="0">
            <a:spAutoFit/>
          </a:bodyPr>
          <a:lstStyle/>
          <a:p>
            <a:r>
              <a:rPr lang="en-US" altLang="zh-CN" sz="1400" b="1" smtClean="0">
                <a:solidFill>
                  <a:schemeClr val="bg1"/>
                </a:solidFill>
              </a:rPr>
              <a:t>st</a:t>
            </a:r>
            <a:endParaRPr lang="zh-CN" altLang="en-US" sz="1400" b="1">
              <a:solidFill>
                <a:schemeClr val="bg1"/>
              </a:solidFill>
            </a:endParaRPr>
          </a:p>
        </p:txBody>
      </p:sp>
      <p:sp>
        <p:nvSpPr>
          <p:cNvPr id="54" name="文字方塊 53"/>
          <p:cNvSpPr txBox="1"/>
          <p:nvPr/>
        </p:nvSpPr>
        <p:spPr>
          <a:xfrm>
            <a:off x="4660868" y="3219822"/>
            <a:ext cx="269626" cy="276999"/>
          </a:xfrm>
          <a:prstGeom prst="rect">
            <a:avLst/>
          </a:prstGeom>
          <a:noFill/>
        </p:spPr>
        <p:txBody>
          <a:bodyPr wrap="none" rtlCol="0">
            <a:spAutoFit/>
          </a:bodyPr>
          <a:lstStyle/>
          <a:p>
            <a:r>
              <a:rPr lang="en-US" altLang="zh-CN" sz="1200" smtClean="0">
                <a:solidFill>
                  <a:schemeClr val="bg1"/>
                </a:solidFill>
              </a:rPr>
              <a:t>0</a:t>
            </a:r>
            <a:endParaRPr lang="zh-CN" altLang="en-US" sz="1200">
              <a:solidFill>
                <a:schemeClr val="bg1"/>
              </a:solidFill>
            </a:endParaRPr>
          </a:p>
        </p:txBody>
      </p:sp>
      <p:sp>
        <p:nvSpPr>
          <p:cNvPr id="55" name="文字方塊 54"/>
          <p:cNvSpPr txBox="1"/>
          <p:nvPr/>
        </p:nvSpPr>
        <p:spPr>
          <a:xfrm>
            <a:off x="4660868" y="3435846"/>
            <a:ext cx="269626" cy="276999"/>
          </a:xfrm>
          <a:prstGeom prst="rect">
            <a:avLst/>
          </a:prstGeom>
          <a:noFill/>
        </p:spPr>
        <p:txBody>
          <a:bodyPr wrap="none" rtlCol="0">
            <a:spAutoFit/>
          </a:bodyPr>
          <a:lstStyle/>
          <a:p>
            <a:r>
              <a:rPr lang="en-US" altLang="zh-CN" sz="1200" smtClean="0">
                <a:solidFill>
                  <a:schemeClr val="bg1"/>
                </a:solidFill>
              </a:rPr>
              <a:t>1</a:t>
            </a:r>
            <a:endParaRPr lang="zh-CN" altLang="en-US" sz="1200">
              <a:solidFill>
                <a:schemeClr val="bg1"/>
              </a:solidFill>
            </a:endParaRPr>
          </a:p>
        </p:txBody>
      </p:sp>
      <p:sp>
        <p:nvSpPr>
          <p:cNvPr id="56" name="文字方塊 55"/>
          <p:cNvSpPr txBox="1"/>
          <p:nvPr/>
        </p:nvSpPr>
        <p:spPr>
          <a:xfrm>
            <a:off x="4660868" y="3651870"/>
            <a:ext cx="269626" cy="276999"/>
          </a:xfrm>
          <a:prstGeom prst="rect">
            <a:avLst/>
          </a:prstGeom>
          <a:noFill/>
        </p:spPr>
        <p:txBody>
          <a:bodyPr wrap="none" rtlCol="0">
            <a:spAutoFit/>
          </a:bodyPr>
          <a:lstStyle/>
          <a:p>
            <a:r>
              <a:rPr lang="en-US" altLang="zh-CN" sz="1200" smtClean="0">
                <a:solidFill>
                  <a:schemeClr val="bg1"/>
                </a:solidFill>
              </a:rPr>
              <a:t>2</a:t>
            </a:r>
            <a:endParaRPr lang="zh-CN" altLang="en-US" sz="1200">
              <a:solidFill>
                <a:schemeClr val="bg1"/>
              </a:solidFill>
            </a:endParaRPr>
          </a:p>
        </p:txBody>
      </p:sp>
      <p:sp>
        <p:nvSpPr>
          <p:cNvPr id="57" name="文字方塊 56"/>
          <p:cNvSpPr txBox="1"/>
          <p:nvPr/>
        </p:nvSpPr>
        <p:spPr>
          <a:xfrm>
            <a:off x="4660868" y="3867894"/>
            <a:ext cx="269626" cy="276999"/>
          </a:xfrm>
          <a:prstGeom prst="rect">
            <a:avLst/>
          </a:prstGeom>
          <a:noFill/>
        </p:spPr>
        <p:txBody>
          <a:bodyPr wrap="none" rtlCol="0">
            <a:spAutoFit/>
          </a:bodyPr>
          <a:lstStyle/>
          <a:p>
            <a:r>
              <a:rPr lang="en-US" altLang="zh-CN" sz="1200" smtClean="0">
                <a:solidFill>
                  <a:schemeClr val="bg1"/>
                </a:solidFill>
              </a:rPr>
              <a:t>3</a:t>
            </a:r>
            <a:endParaRPr lang="zh-CN" altLang="en-US" sz="1200">
              <a:solidFill>
                <a:schemeClr val="bg1"/>
              </a:solidFill>
            </a:endParaRPr>
          </a:p>
        </p:txBody>
      </p:sp>
      <p:graphicFrame>
        <p:nvGraphicFramePr>
          <p:cNvPr id="58" name="表格 57"/>
          <p:cNvGraphicFramePr>
            <a:graphicFrameLocks noGrp="1"/>
          </p:cNvGraphicFramePr>
          <p:nvPr/>
        </p:nvGraphicFramePr>
        <p:xfrm>
          <a:off x="5796136" y="2859782"/>
          <a:ext cx="720080" cy="228600"/>
        </p:xfrm>
        <a:graphic>
          <a:graphicData uri="http://schemas.openxmlformats.org/drawingml/2006/table">
            <a:tbl>
              <a:tblPr>
                <a:tableStyleId>{3C2FFA5D-87B4-456A-9821-1D502468CF0F}</a:tableStyleId>
              </a:tblPr>
              <a:tblGrid>
                <a:gridCol w="360040"/>
                <a:gridCol w="360040"/>
              </a:tblGrid>
              <a:tr h="216024">
                <a:tc>
                  <a:txBody>
                    <a:bodyPr/>
                    <a:lstStyle/>
                    <a:p>
                      <a:pPr algn="ctr"/>
                      <a:r>
                        <a:rPr lang="en-US" altLang="zh-CN" sz="900" smtClean="0">
                          <a:latin typeface="+mn-lt"/>
                        </a:rPr>
                        <a:t>A</a:t>
                      </a:r>
                      <a:endParaRPr lang="zh-CN" altLang="en-US" sz="900">
                        <a:latin typeface="+mn-lt"/>
                      </a:endParaRPr>
                    </a:p>
                  </a:txBody>
                  <a:tcPr/>
                </a:tc>
                <a:tc>
                  <a:txBody>
                    <a:bodyPr/>
                    <a:lstStyle/>
                    <a:p>
                      <a:pPr algn="ctr"/>
                      <a:r>
                        <a:rPr lang="en-US" altLang="zh-CN" sz="900" smtClean="0">
                          <a:latin typeface="+mn-lt"/>
                        </a:rPr>
                        <a:t>8</a:t>
                      </a:r>
                      <a:endParaRPr lang="zh-CN" altLang="en-US" sz="900">
                        <a:latin typeface="+mn-lt"/>
                      </a:endParaRPr>
                    </a:p>
                  </a:txBody>
                  <a:tcPr/>
                </a:tc>
              </a:tr>
            </a:tbl>
          </a:graphicData>
        </a:graphic>
      </p:graphicFrame>
      <p:graphicFrame>
        <p:nvGraphicFramePr>
          <p:cNvPr id="59" name="表格 58"/>
          <p:cNvGraphicFramePr>
            <a:graphicFrameLocks noGrp="1"/>
          </p:cNvGraphicFramePr>
          <p:nvPr/>
        </p:nvGraphicFramePr>
        <p:xfrm>
          <a:off x="5796136" y="3291830"/>
          <a:ext cx="720080" cy="228600"/>
        </p:xfrm>
        <a:graphic>
          <a:graphicData uri="http://schemas.openxmlformats.org/drawingml/2006/table">
            <a:tbl>
              <a:tblPr>
                <a:tableStyleId>{3C2FFA5D-87B4-456A-9821-1D502468CF0F}</a:tableStyleId>
              </a:tblPr>
              <a:tblGrid>
                <a:gridCol w="360040"/>
                <a:gridCol w="360040"/>
              </a:tblGrid>
              <a:tr h="0">
                <a:tc>
                  <a:txBody>
                    <a:bodyPr/>
                    <a:lstStyle/>
                    <a:p>
                      <a:pPr algn="ctr"/>
                      <a:r>
                        <a:rPr lang="en-US" altLang="zh-CN" sz="900" smtClean="0">
                          <a:latin typeface="+mn-lt"/>
                        </a:rPr>
                        <a:t>X</a:t>
                      </a:r>
                      <a:endParaRPr lang="zh-CN" altLang="en-US" sz="900">
                        <a:latin typeface="+mn-lt"/>
                      </a:endParaRPr>
                    </a:p>
                  </a:txBody>
                  <a:tcPr/>
                </a:tc>
                <a:tc>
                  <a:txBody>
                    <a:bodyPr/>
                    <a:lstStyle/>
                    <a:p>
                      <a:pPr algn="ctr"/>
                      <a:r>
                        <a:rPr lang="en-US" altLang="zh-CN" sz="900" smtClean="0">
                          <a:latin typeface="+mn-lt"/>
                        </a:rPr>
                        <a:t>7</a:t>
                      </a:r>
                      <a:endParaRPr lang="zh-CN" altLang="en-US" sz="900">
                        <a:latin typeface="+mn-lt"/>
                      </a:endParaRPr>
                    </a:p>
                  </a:txBody>
                  <a:tcPr/>
                </a:tc>
              </a:tr>
            </a:tbl>
          </a:graphicData>
        </a:graphic>
      </p:graphicFrame>
      <p:graphicFrame>
        <p:nvGraphicFramePr>
          <p:cNvPr id="60" name="表格 59"/>
          <p:cNvGraphicFramePr>
            <a:graphicFrameLocks noGrp="1"/>
          </p:cNvGraphicFramePr>
          <p:nvPr/>
        </p:nvGraphicFramePr>
        <p:xfrm>
          <a:off x="6804248" y="3291830"/>
          <a:ext cx="720080" cy="228600"/>
        </p:xfrm>
        <a:graphic>
          <a:graphicData uri="http://schemas.openxmlformats.org/drawingml/2006/table">
            <a:tbl>
              <a:tblPr>
                <a:tableStyleId>{3C2FFA5D-87B4-456A-9821-1D502468CF0F}</a:tableStyleId>
              </a:tblPr>
              <a:tblGrid>
                <a:gridCol w="360040"/>
                <a:gridCol w="360040"/>
              </a:tblGrid>
              <a:tr h="0">
                <a:tc>
                  <a:txBody>
                    <a:bodyPr/>
                    <a:lstStyle/>
                    <a:p>
                      <a:pPr algn="ctr"/>
                      <a:r>
                        <a:rPr lang="en-US" altLang="zh-CN" sz="900" smtClean="0">
                          <a:latin typeface="+mn-lt"/>
                        </a:rPr>
                        <a:t>S</a:t>
                      </a:r>
                      <a:endParaRPr lang="zh-CN" altLang="en-US" sz="900">
                        <a:latin typeface="+mn-lt"/>
                      </a:endParaRPr>
                    </a:p>
                  </a:txBody>
                  <a:tcPr/>
                </a:tc>
                <a:tc>
                  <a:txBody>
                    <a:bodyPr/>
                    <a:lstStyle/>
                    <a:p>
                      <a:pPr algn="ctr"/>
                      <a:r>
                        <a:rPr lang="en-US" altLang="zh-CN" sz="900" smtClean="0">
                          <a:latin typeface="+mn-lt"/>
                        </a:rPr>
                        <a:t>0</a:t>
                      </a:r>
                      <a:endParaRPr lang="zh-CN" altLang="en-US" sz="900">
                        <a:latin typeface="+mn-lt"/>
                      </a:endParaRPr>
                    </a:p>
                  </a:txBody>
                  <a:tcPr/>
                </a:tc>
              </a:tr>
            </a:tbl>
          </a:graphicData>
        </a:graphic>
      </p:graphicFrame>
      <p:graphicFrame>
        <p:nvGraphicFramePr>
          <p:cNvPr id="61" name="表格 60"/>
          <p:cNvGraphicFramePr>
            <a:graphicFrameLocks noGrp="1"/>
          </p:cNvGraphicFramePr>
          <p:nvPr/>
        </p:nvGraphicFramePr>
        <p:xfrm>
          <a:off x="5796136" y="3711302"/>
          <a:ext cx="720080" cy="228600"/>
        </p:xfrm>
        <a:graphic>
          <a:graphicData uri="http://schemas.openxmlformats.org/drawingml/2006/table">
            <a:tbl>
              <a:tblPr>
                <a:tableStyleId>{3C2FFA5D-87B4-456A-9821-1D502468CF0F}</a:tableStyleId>
              </a:tblPr>
              <a:tblGrid>
                <a:gridCol w="360040"/>
                <a:gridCol w="360040"/>
              </a:tblGrid>
              <a:tr h="216024">
                <a:tc>
                  <a:txBody>
                    <a:bodyPr/>
                    <a:lstStyle/>
                    <a:p>
                      <a:pPr algn="ctr"/>
                      <a:r>
                        <a:rPr lang="en-US" altLang="zh-CN" sz="900" smtClean="0">
                          <a:latin typeface="+mn-lt"/>
                        </a:rPr>
                        <a:t>L</a:t>
                      </a:r>
                      <a:endParaRPr lang="zh-CN" altLang="en-US" sz="900">
                        <a:latin typeface="+mn-lt"/>
                      </a:endParaRPr>
                    </a:p>
                  </a:txBody>
                  <a:tcPr/>
                </a:tc>
                <a:tc>
                  <a:txBody>
                    <a:bodyPr/>
                    <a:lstStyle/>
                    <a:p>
                      <a:pPr algn="ctr"/>
                      <a:r>
                        <a:rPr lang="en-US" altLang="zh-CN" sz="900" smtClean="0">
                          <a:latin typeface="+mn-lt"/>
                        </a:rPr>
                        <a:t>11</a:t>
                      </a:r>
                      <a:endParaRPr lang="zh-CN" altLang="en-US" sz="900">
                        <a:latin typeface="+mn-lt"/>
                      </a:endParaRPr>
                    </a:p>
                  </a:txBody>
                  <a:tcPr/>
                </a:tc>
              </a:tr>
            </a:tbl>
          </a:graphicData>
        </a:graphic>
      </p:graphicFrame>
      <p:graphicFrame>
        <p:nvGraphicFramePr>
          <p:cNvPr id="62" name="表格 61"/>
          <p:cNvGraphicFramePr>
            <a:graphicFrameLocks noGrp="1"/>
          </p:cNvGraphicFramePr>
          <p:nvPr/>
        </p:nvGraphicFramePr>
        <p:xfrm>
          <a:off x="5796136" y="4155926"/>
          <a:ext cx="720080" cy="228600"/>
        </p:xfrm>
        <a:graphic>
          <a:graphicData uri="http://schemas.openxmlformats.org/drawingml/2006/table">
            <a:tbl>
              <a:tblPr>
                <a:tableStyleId>{3C2FFA5D-87B4-456A-9821-1D502468CF0F}</a:tableStyleId>
              </a:tblPr>
              <a:tblGrid>
                <a:gridCol w="360040"/>
                <a:gridCol w="360040"/>
              </a:tblGrid>
              <a:tr h="216024">
                <a:tc>
                  <a:txBody>
                    <a:bodyPr/>
                    <a:lstStyle/>
                    <a:p>
                      <a:pPr algn="ctr"/>
                      <a:r>
                        <a:rPr lang="en-US" altLang="zh-CN" sz="900" smtClean="0">
                          <a:latin typeface="+mn-lt"/>
                        </a:rPr>
                        <a:t>M</a:t>
                      </a:r>
                      <a:endParaRPr lang="zh-CN" altLang="en-US" sz="900">
                        <a:latin typeface="+mn-lt"/>
                      </a:endParaRPr>
                    </a:p>
                  </a:txBody>
                  <a:tcPr/>
                </a:tc>
                <a:tc>
                  <a:txBody>
                    <a:bodyPr/>
                    <a:lstStyle/>
                    <a:p>
                      <a:pPr algn="ctr"/>
                      <a:r>
                        <a:rPr lang="en-US" altLang="zh-CN" sz="900" smtClean="0">
                          <a:latin typeface="+mn-lt"/>
                        </a:rPr>
                        <a:t>9</a:t>
                      </a:r>
                      <a:endParaRPr lang="zh-CN" altLang="en-US" sz="900">
                        <a:latin typeface="+mn-lt"/>
                      </a:endParaRPr>
                    </a:p>
                  </a:txBody>
                  <a:tcPr/>
                </a:tc>
              </a:tr>
            </a:tbl>
          </a:graphicData>
        </a:graphic>
      </p:graphicFrame>
      <p:graphicFrame>
        <p:nvGraphicFramePr>
          <p:cNvPr id="63" name="表格 62"/>
          <p:cNvGraphicFramePr>
            <a:graphicFrameLocks noGrp="1"/>
          </p:cNvGraphicFramePr>
          <p:nvPr/>
        </p:nvGraphicFramePr>
        <p:xfrm>
          <a:off x="6804248" y="4155926"/>
          <a:ext cx="720080" cy="228600"/>
        </p:xfrm>
        <a:graphic>
          <a:graphicData uri="http://schemas.openxmlformats.org/drawingml/2006/table">
            <a:tbl>
              <a:tblPr>
                <a:tableStyleId>{3C2FFA5D-87B4-456A-9821-1D502468CF0F}</a:tableStyleId>
              </a:tblPr>
              <a:tblGrid>
                <a:gridCol w="360040"/>
                <a:gridCol w="360040"/>
              </a:tblGrid>
              <a:tr h="216024">
                <a:tc>
                  <a:txBody>
                    <a:bodyPr/>
                    <a:lstStyle/>
                    <a:p>
                      <a:pPr algn="ctr"/>
                      <a:r>
                        <a:rPr lang="en-US" altLang="zh-CN" sz="900" smtClean="0">
                          <a:latin typeface="+mn-lt"/>
                        </a:rPr>
                        <a:t>H</a:t>
                      </a:r>
                      <a:endParaRPr lang="zh-CN" altLang="en-US" sz="900">
                        <a:latin typeface="+mn-lt"/>
                      </a:endParaRPr>
                    </a:p>
                  </a:txBody>
                  <a:tcPr/>
                </a:tc>
                <a:tc>
                  <a:txBody>
                    <a:bodyPr/>
                    <a:lstStyle/>
                    <a:p>
                      <a:pPr algn="ctr"/>
                      <a:r>
                        <a:rPr lang="en-US" altLang="zh-CN" sz="900" smtClean="0">
                          <a:latin typeface="+mn-lt"/>
                        </a:rPr>
                        <a:t>5</a:t>
                      </a:r>
                      <a:endParaRPr lang="zh-CN" altLang="en-US" sz="900">
                        <a:latin typeface="+mn-lt"/>
                      </a:endParaRPr>
                    </a:p>
                  </a:txBody>
                  <a:tcPr/>
                </a:tc>
              </a:tr>
            </a:tbl>
          </a:graphicData>
        </a:graphic>
      </p:graphicFrame>
      <p:cxnSp>
        <p:nvCxnSpPr>
          <p:cNvPr id="64" name="直線單箭頭接點 63"/>
          <p:cNvCxnSpPr/>
          <p:nvPr/>
        </p:nvCxnSpPr>
        <p:spPr>
          <a:xfrm flipV="1">
            <a:off x="5220072" y="2931790"/>
            <a:ext cx="432048"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5" name="直線單箭頭接點 64"/>
          <p:cNvCxnSpPr/>
          <p:nvPr/>
        </p:nvCxnSpPr>
        <p:spPr>
          <a:xfrm flipV="1">
            <a:off x="5220072" y="3363838"/>
            <a:ext cx="432048"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6" name="直線單箭頭接點 65"/>
          <p:cNvCxnSpPr/>
          <p:nvPr/>
        </p:nvCxnSpPr>
        <p:spPr>
          <a:xfrm>
            <a:off x="5220072" y="3795886"/>
            <a:ext cx="432048" cy="720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7" name="直線單箭頭接點 66"/>
          <p:cNvCxnSpPr/>
          <p:nvPr/>
        </p:nvCxnSpPr>
        <p:spPr>
          <a:xfrm>
            <a:off x="5220072" y="4083918"/>
            <a:ext cx="432048" cy="14401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8" name="矩形 67"/>
          <p:cNvSpPr/>
          <p:nvPr/>
        </p:nvSpPr>
        <p:spPr>
          <a:xfrm>
            <a:off x="5724128" y="2787774"/>
            <a:ext cx="936104" cy="36004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5724128" y="3219822"/>
            <a:ext cx="1872208" cy="36004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5724128" y="3651870"/>
            <a:ext cx="936104" cy="36004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矩形 70"/>
          <p:cNvSpPr/>
          <p:nvPr/>
        </p:nvSpPr>
        <p:spPr>
          <a:xfrm>
            <a:off x="5724128" y="4083918"/>
            <a:ext cx="1872208" cy="360040"/>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字方塊 71"/>
          <p:cNvSpPr txBox="1"/>
          <p:nvPr/>
        </p:nvSpPr>
        <p:spPr>
          <a:xfrm>
            <a:off x="1835696" y="4515966"/>
            <a:ext cx="648072" cy="276999"/>
          </a:xfrm>
          <a:prstGeom prst="rect">
            <a:avLst/>
          </a:prstGeom>
          <a:noFill/>
        </p:spPr>
        <p:txBody>
          <a:bodyPr wrap="square" rtlCol="0">
            <a:spAutoFit/>
          </a:bodyPr>
          <a:lstStyle/>
          <a:p>
            <a:r>
              <a:rPr lang="zh-CN" altLang="en-US" sz="1200" smtClean="0">
                <a:solidFill>
                  <a:schemeClr val="bg1"/>
                </a:solidFill>
              </a:rPr>
              <a:t>红黑树</a:t>
            </a:r>
            <a:endParaRPr lang="zh-CN" altLang="en-US" sz="1200">
              <a:solidFill>
                <a:schemeClr val="bg1"/>
              </a:solidFill>
            </a:endParaRPr>
          </a:p>
        </p:txBody>
      </p:sp>
      <p:sp>
        <p:nvSpPr>
          <p:cNvPr id="73" name="文字方塊 72"/>
          <p:cNvSpPr txBox="1"/>
          <p:nvPr/>
        </p:nvSpPr>
        <p:spPr>
          <a:xfrm>
            <a:off x="5868144" y="4587974"/>
            <a:ext cx="648072" cy="276999"/>
          </a:xfrm>
          <a:prstGeom prst="rect">
            <a:avLst/>
          </a:prstGeom>
          <a:noFill/>
        </p:spPr>
        <p:txBody>
          <a:bodyPr wrap="square" rtlCol="0">
            <a:spAutoFit/>
          </a:bodyPr>
          <a:lstStyle/>
          <a:p>
            <a:r>
              <a:rPr lang="zh-CN" altLang="en-US" sz="1200" smtClean="0">
                <a:solidFill>
                  <a:schemeClr val="bg1"/>
                </a:solidFill>
              </a:rPr>
              <a:t>哈希表</a:t>
            </a:r>
            <a:endParaRPr lang="zh-CN" altLang="en-US" sz="1200">
              <a:solidFill>
                <a:schemeClr val="bg1"/>
              </a:solidFill>
            </a:endParaRPr>
          </a:p>
        </p:txBody>
      </p:sp>
      <p:cxnSp>
        <p:nvCxnSpPr>
          <p:cNvPr id="74" name="直線單箭頭接點 73"/>
          <p:cNvCxnSpPr/>
          <p:nvPr/>
        </p:nvCxnSpPr>
        <p:spPr>
          <a:xfrm>
            <a:off x="6516216" y="3435846"/>
            <a:ext cx="2880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5" name="直線單箭頭接點 74"/>
          <p:cNvCxnSpPr/>
          <p:nvPr/>
        </p:nvCxnSpPr>
        <p:spPr>
          <a:xfrm>
            <a:off x="6516216" y="4299942"/>
            <a:ext cx="288032"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195486"/>
            <a:ext cx="8357479" cy="459836"/>
          </a:xfrm>
        </p:spPr>
        <p:txBody>
          <a:bodyPr/>
          <a:lstStyle/>
          <a:p>
            <a:r>
              <a:rPr lang="zh-CN" altLang="en-US" sz="3200" smtClean="0"/>
              <a:t>散列分治</a:t>
            </a:r>
            <a:endParaRPr lang="ko-KR" altLang="en-US"/>
          </a:p>
        </p:txBody>
      </p:sp>
      <p:sp>
        <p:nvSpPr>
          <p:cNvPr id="4" name="텍스트 개체 틀 3"/>
          <p:cNvSpPr txBox="1"/>
          <p:nvPr/>
        </p:nvSpPr>
        <p:spPr>
          <a:xfrm>
            <a:off x="318976" y="987574"/>
            <a:ext cx="8367698" cy="4062651"/>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问题</a:t>
            </a:r>
            <a:endParaRPr kumimoji="1" lang="en-US" altLang="zh-CN" sz="1400" b="1" smtClean="0">
              <a:solidFill>
                <a:schemeClr val="bg1"/>
              </a:solidFill>
              <a:ea typeface="Tahoma" panose="020B0604030504040204" pitchFamily="34" charset="0"/>
            </a:endParaRPr>
          </a:p>
          <a:p>
            <a:r>
              <a:rPr lang="zh-CN" altLang="en-US" sz="1200" b="1" smtClean="0">
                <a:solidFill>
                  <a:schemeClr val="bg1"/>
                </a:solidFill>
              </a:rPr>
              <a:t>     </a:t>
            </a:r>
            <a:r>
              <a:rPr lang="zh-CN" altLang="en-US" sz="1100" smtClean="0">
                <a:solidFill>
                  <a:schemeClr val="bg1"/>
                </a:solidFill>
                <a:ea typeface="Tahoma" panose="020B0604030504040204" pitchFamily="34" charset="0"/>
              </a:rPr>
              <a:t>海量日志数据，提取出某日访问百度次数最多的那个</a:t>
            </a:r>
            <a:r>
              <a:rPr lang="en-US" altLang="zh-CN" sz="1100" smtClean="0">
                <a:solidFill>
                  <a:schemeClr val="bg1"/>
                </a:solidFill>
                <a:ea typeface="Tahoma" panose="020B0604030504040204" pitchFamily="34" charset="0"/>
              </a:rPr>
              <a:t>IP</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解法</a:t>
            </a:r>
            <a:endParaRPr kumimoji="1" lang="en-US" altLang="zh-CN" sz="1400" b="1" smtClean="0">
              <a:solidFill>
                <a:schemeClr val="bg1"/>
              </a:solidFill>
              <a:ea typeface="Tahoma" panose="020B0604030504040204" pitchFamily="34" charset="0"/>
            </a:endParaRPr>
          </a:p>
          <a:p>
            <a:r>
              <a:rPr lang="zh-CN" altLang="en-US" sz="1200" b="1" smtClean="0">
                <a:solidFill>
                  <a:schemeClr val="bg1"/>
                </a:solidFill>
              </a:rPr>
              <a:t>     </a:t>
            </a:r>
            <a:r>
              <a:rPr lang="zh-CN" altLang="en-US" sz="1100" smtClean="0">
                <a:solidFill>
                  <a:schemeClr val="bg1"/>
                </a:solidFill>
                <a:ea typeface="Tahoma" panose="020B0604030504040204" pitchFamily="34" charset="0"/>
              </a:rPr>
              <a:t>分而治之</a:t>
            </a:r>
            <a:r>
              <a:rPr lang="en-US" altLang="zh-CN" sz="1100" smtClean="0">
                <a:solidFill>
                  <a:schemeClr val="bg1"/>
                </a:solidFill>
                <a:ea typeface="Tahoma" panose="020B0604030504040204" pitchFamily="34" charset="0"/>
              </a:rPr>
              <a:t>/hash</a:t>
            </a:r>
            <a:r>
              <a:rPr lang="zh-CN" altLang="en-US" sz="1100" smtClean="0">
                <a:solidFill>
                  <a:schemeClr val="bg1"/>
                </a:solidFill>
                <a:ea typeface="Tahoma" panose="020B0604030504040204" pitchFamily="34" charset="0"/>
              </a:rPr>
              <a:t>映射 </a:t>
            </a:r>
            <a:r>
              <a:rPr lang="en-US" altLang="zh-CN" sz="1100" smtClean="0">
                <a:solidFill>
                  <a:schemeClr val="bg1"/>
                </a:solidFill>
                <a:ea typeface="Tahoma" panose="020B0604030504040204" pitchFamily="34" charset="0"/>
              </a:rPr>
              <a:t>+ dict</a:t>
            </a:r>
            <a:r>
              <a:rPr lang="zh-CN" altLang="en-US" sz="1100" smtClean="0">
                <a:solidFill>
                  <a:schemeClr val="bg1"/>
                </a:solidFill>
                <a:ea typeface="Tahoma" panose="020B0604030504040204" pitchFamily="34" charset="0"/>
              </a:rPr>
              <a:t>统计 </a:t>
            </a:r>
            <a:r>
              <a:rPr lang="en-US" altLang="zh-CN" sz="1100" smtClean="0">
                <a:solidFill>
                  <a:schemeClr val="bg1"/>
                </a:solidFill>
                <a:ea typeface="Tahoma" panose="020B0604030504040204" pitchFamily="34" charset="0"/>
              </a:rPr>
              <a:t>+ </a:t>
            </a:r>
            <a:r>
              <a:rPr lang="zh-CN" altLang="en-US" sz="1100" smtClean="0">
                <a:solidFill>
                  <a:schemeClr val="bg1"/>
                </a:solidFill>
                <a:ea typeface="Tahoma" panose="020B0604030504040204" pitchFamily="34" charset="0"/>
              </a:rPr>
              <a:t>堆</a:t>
            </a:r>
            <a:r>
              <a:rPr lang="en-US" altLang="zh-CN" sz="1100" smtClean="0">
                <a:solidFill>
                  <a:schemeClr val="bg1"/>
                </a:solidFill>
                <a:ea typeface="Tahoma" panose="020B0604030504040204" pitchFamily="34" charset="0"/>
              </a:rPr>
              <a:t>/</a:t>
            </a:r>
            <a:r>
              <a:rPr lang="zh-CN" altLang="en-US" sz="1100" smtClean="0">
                <a:solidFill>
                  <a:schemeClr val="bg1"/>
                </a:solidFill>
                <a:ea typeface="Tahoma" panose="020B0604030504040204" pitchFamily="34" charset="0"/>
              </a:rPr>
              <a:t>快速</a:t>
            </a:r>
            <a:r>
              <a:rPr lang="en-US" altLang="zh-CN" sz="1100" smtClean="0">
                <a:solidFill>
                  <a:schemeClr val="bg1"/>
                </a:solidFill>
                <a:ea typeface="Tahoma" panose="020B0604030504040204" pitchFamily="34" charset="0"/>
              </a:rPr>
              <a:t>/</a:t>
            </a:r>
            <a:r>
              <a:rPr lang="zh-CN" altLang="en-US" sz="1100" smtClean="0">
                <a:solidFill>
                  <a:schemeClr val="bg1"/>
                </a:solidFill>
                <a:ea typeface="Tahoma" panose="020B0604030504040204" pitchFamily="34" charset="0"/>
              </a:rPr>
              <a:t>归并排序</a:t>
            </a:r>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总结</a:t>
            </a:r>
            <a:endParaRPr kumimoji="1" lang="en-US" altLang="zh-CN" sz="1400" b="1" smtClean="0">
              <a:solidFill>
                <a:schemeClr val="bg1"/>
              </a:solidFill>
              <a:ea typeface="Tahoma" panose="020B0604030504040204" pitchFamily="34" charset="0"/>
            </a:endParaRPr>
          </a:p>
          <a:p>
            <a:r>
              <a:rPr lang="en-US" altLang="zh-CN" sz="1200" b="1" smtClean="0">
                <a:solidFill>
                  <a:schemeClr val="bg1"/>
                </a:solidFill>
              </a:rPr>
              <a:t>     </a:t>
            </a:r>
            <a:r>
              <a:rPr lang="zh-CN" altLang="en-US" sz="1100" smtClean="0">
                <a:solidFill>
                  <a:schemeClr val="bg1"/>
                </a:solidFill>
                <a:ea typeface="Tahoma" panose="020B0604030504040204" pitchFamily="34" charset="0"/>
              </a:rPr>
              <a:t>对于海量数据由于无法一次性装入</a:t>
            </a:r>
            <a:r>
              <a:rPr lang="zh-CN" altLang="en-US" sz="1100" b="1" smtClean="0">
                <a:solidFill>
                  <a:srgbClr val="FF7021"/>
                </a:solidFill>
                <a:ea typeface="Tahoma" panose="020B0604030504040204" pitchFamily="34" charset="0"/>
              </a:rPr>
              <a:t>内存</a:t>
            </a:r>
            <a:r>
              <a:rPr lang="zh-CN" altLang="en-US" sz="1100" smtClean="0">
                <a:solidFill>
                  <a:schemeClr val="bg1"/>
                </a:solidFill>
                <a:ea typeface="Tahoma" panose="020B0604030504040204" pitchFamily="34" charset="0"/>
              </a:rPr>
              <a:t>，通过分而治之</a:t>
            </a:r>
            <a:r>
              <a:rPr lang="en-US" altLang="zh-CN" sz="1100" smtClean="0">
                <a:solidFill>
                  <a:schemeClr val="bg1"/>
                </a:solidFill>
                <a:ea typeface="Tahoma" panose="020B0604030504040204" pitchFamily="34" charset="0"/>
              </a:rPr>
              <a:t>/Hash</a:t>
            </a:r>
            <a:r>
              <a:rPr lang="zh-CN" altLang="en-US" sz="1100" smtClean="0">
                <a:solidFill>
                  <a:schemeClr val="bg1"/>
                </a:solidFill>
                <a:ea typeface="Tahoma" panose="020B0604030504040204" pitchFamily="34" charset="0"/>
              </a:rPr>
              <a:t>映射的方式分割成小块数据，然后再针对各个小块数据处理。并且分治是一个二分的过程，在有的算法中能将时间从线性级别降低到</a:t>
            </a:r>
            <a:r>
              <a:rPr lang="zh-CN" altLang="en-US" sz="1100" b="1" smtClean="0">
                <a:solidFill>
                  <a:srgbClr val="FF7021"/>
                </a:solidFill>
                <a:ea typeface="Tahoma" panose="020B0604030504040204" pitchFamily="34" charset="0"/>
              </a:rPr>
              <a:t>对数级别</a:t>
            </a:r>
            <a:endParaRPr lang="en-US" altLang="zh-CN" sz="1100" b="1" smtClean="0">
              <a:solidFill>
                <a:srgbClr val="FF702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扩展</a:t>
            </a:r>
            <a:endParaRPr kumimoji="1" lang="en-US" altLang="zh-CN" sz="1400" b="1" smtClean="0">
              <a:solidFill>
                <a:schemeClr val="bg1"/>
              </a:solidFill>
              <a:ea typeface="Tahoma" panose="020B0604030504040204" pitchFamily="34" charset="0"/>
            </a:endParaRPr>
          </a:p>
          <a:p>
            <a:r>
              <a:rPr lang="zh-CN" altLang="en-US" sz="1100" smtClean="0">
                <a:solidFill>
                  <a:schemeClr val="bg1"/>
                </a:solidFill>
                <a:ea typeface="Tahoma" panose="020B0604030504040204" pitchFamily="34" charset="0"/>
              </a:rPr>
              <a:t>    归并排序，快速排序</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实践</a:t>
            </a:r>
            <a:endParaRPr kumimoji="1" lang="en-US" altLang="zh-CN" sz="1400" b="1" smtClean="0">
              <a:solidFill>
                <a:schemeClr val="bg1"/>
              </a:solidFill>
              <a:ea typeface="Tahoma" panose="020B0604030504040204" pitchFamily="34" charset="0"/>
            </a:endParaRPr>
          </a:p>
          <a:p>
            <a:r>
              <a:rPr lang="en-US" altLang="zh-CN" sz="1100" smtClean="0">
                <a:solidFill>
                  <a:schemeClr val="bg1"/>
                </a:solidFill>
                <a:ea typeface="Tahoma" panose="020B0604030504040204" pitchFamily="34" charset="0"/>
              </a:rPr>
              <a:t>     csv plot</a:t>
            </a:r>
            <a:r>
              <a:rPr lang="zh-CN" altLang="en-US" sz="1100" smtClean="0">
                <a:solidFill>
                  <a:schemeClr val="bg1"/>
                </a:solidFill>
                <a:ea typeface="Tahoma" panose="020B0604030504040204" pitchFamily="34" charset="0"/>
              </a:rPr>
              <a:t>绘图程序多浏览器同时渲染截图，收数据程序多份同时运行，</a:t>
            </a:r>
            <a:r>
              <a:rPr lang="en-US" altLang="zh-CN" sz="1100" smtClean="0">
                <a:solidFill>
                  <a:schemeClr val="bg1"/>
                </a:solidFill>
                <a:ea typeface="Tahoma" panose="020B0604030504040204" pitchFamily="34" charset="0"/>
              </a:rPr>
              <a:t>sn_config</a:t>
            </a:r>
            <a:r>
              <a:rPr lang="zh-CN" altLang="en-US" sz="1100" smtClean="0">
                <a:solidFill>
                  <a:schemeClr val="bg1"/>
                </a:solidFill>
                <a:ea typeface="Tahoma" panose="020B0604030504040204" pitchFamily="34" charset="0"/>
              </a:rPr>
              <a:t>爬虫程序多进程爬取</a:t>
            </a:r>
            <a:r>
              <a:rPr lang="en-US" altLang="zh-CN" sz="1100" smtClean="0">
                <a:solidFill>
                  <a:schemeClr val="bg1"/>
                </a:solidFill>
                <a:ea typeface="Tahoma" panose="020B0604030504040204" pitchFamily="34" charset="0"/>
              </a:rPr>
              <a:t>config</a:t>
            </a:r>
            <a:r>
              <a:rPr lang="zh-CN" altLang="en-US" sz="1100" smtClean="0">
                <a:solidFill>
                  <a:schemeClr val="bg1"/>
                </a:solidFill>
                <a:ea typeface="Tahoma" panose="020B0604030504040204" pitchFamily="34" charset="0"/>
              </a:rPr>
              <a:t>信息</a:t>
            </a:r>
            <a:endParaRPr lang="zh-CN" altLang="en-US" sz="1100" smtClean="0">
              <a:solidFill>
                <a:schemeClr val="bg1"/>
              </a:solidFill>
              <a:ea typeface="Tahoma" panose="020B0604030504040204" pitchFamily="34" charset="0"/>
            </a:endParaRPr>
          </a:p>
        </p:txBody>
      </p:sp>
      <p:sp>
        <p:nvSpPr>
          <p:cNvPr id="5" name="슬라이드 번호 개체 틀 4"/>
          <p:cNvSpPr>
            <a:spLocks noGrp="1"/>
          </p:cNvSpPr>
          <p:nvPr>
            <p:ph type="sldNum" sz="quarter" idx="12"/>
          </p:nvPr>
        </p:nvSpPr>
        <p:spPr>
          <a:xfrm>
            <a:off x="6804248" y="195486"/>
            <a:ext cx="2133600" cy="365125"/>
          </a:xfrm>
        </p:spPr>
        <p:txBody>
          <a:bodyPr/>
          <a:lstStyle/>
          <a:p>
            <a:fld id="{6D496982-6B67-48BF-BE88-CEE75E286A28}" type="slidenum">
              <a:rPr lang="ko-KR" altLang="en-US" smtClean="0"/>
            </a:fld>
            <a:endParaRPr lang="ko-KR" altLang="en-US"/>
          </a:p>
        </p:txBody>
      </p:sp>
      <p:sp>
        <p:nvSpPr>
          <p:cNvPr id="6" name="Freeform 5"/>
          <p:cNvSpPr/>
          <p:nvPr/>
        </p:nvSpPr>
        <p:spPr bwMode="auto">
          <a:xfrm>
            <a:off x="1588" y="2177111"/>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pic>
        <p:nvPicPr>
          <p:cNvPr id="13" name="그림 12"/>
          <p:cNvPicPr>
            <a:picLocks noChangeAspect="1"/>
          </p:cNvPicPr>
          <p:nvPr/>
        </p:nvPicPr>
        <p:blipFill rotWithShape="1">
          <a:blip r:embed="rId1" cstate="screen"/>
          <a:srcRect/>
          <a:stretch>
            <a:fillRect/>
          </a:stretch>
        </p:blipFill>
        <p:spPr>
          <a:xfrm rot="669373">
            <a:off x="7574210" y="1500055"/>
            <a:ext cx="1310780" cy="228600"/>
          </a:xfrm>
          <a:prstGeom prst="rect">
            <a:avLst/>
          </a:prstGeom>
        </p:spPr>
      </p:pic>
      <p:pic>
        <p:nvPicPr>
          <p:cNvPr id="14" name="그림 13"/>
          <p:cNvPicPr>
            <a:picLocks noChangeAspect="1"/>
          </p:cNvPicPr>
          <p:nvPr/>
        </p:nvPicPr>
        <p:blipFill rotWithShape="1">
          <a:blip r:embed="rId2" cstate="screen"/>
          <a:srcRect/>
          <a:stretch>
            <a:fillRect/>
          </a:stretch>
        </p:blipFill>
        <p:spPr>
          <a:xfrm rot="18678163">
            <a:off x="8112901" y="4008132"/>
            <a:ext cx="763354" cy="772054"/>
          </a:xfrm>
          <a:prstGeom prst="rect">
            <a:avLst/>
          </a:prstGeom>
        </p:spPr>
      </p:pic>
      <p:sp>
        <p:nvSpPr>
          <p:cNvPr id="19" name="矩形 18"/>
          <p:cNvSpPr/>
          <p:nvPr/>
        </p:nvSpPr>
        <p:spPr>
          <a:xfrm>
            <a:off x="971600" y="2355726"/>
            <a:ext cx="7200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t>ip1</a:t>
            </a:r>
            <a:endParaRPr lang="en-US" altLang="zh-CN" sz="1400" smtClean="0"/>
          </a:p>
          <a:p>
            <a:pPr algn="ctr"/>
            <a:r>
              <a:rPr lang="en-US" altLang="zh-CN" sz="1400" smtClean="0"/>
              <a:t>ip2</a:t>
            </a:r>
            <a:endParaRPr lang="en-US" altLang="zh-CN" sz="1400" smtClean="0"/>
          </a:p>
          <a:p>
            <a:pPr algn="ctr"/>
            <a:r>
              <a:rPr lang="en-US" altLang="zh-CN" sz="1400" smtClean="0"/>
              <a:t>ip1</a:t>
            </a:r>
            <a:endParaRPr lang="en-US" altLang="zh-CN" sz="1400" smtClean="0"/>
          </a:p>
          <a:p>
            <a:pPr algn="ctr"/>
            <a:r>
              <a:rPr lang="en-US" altLang="zh-CN" sz="1400" smtClean="0"/>
              <a:t>ip3</a:t>
            </a:r>
            <a:endParaRPr lang="en-US" altLang="zh-CN" sz="1400" smtClean="0"/>
          </a:p>
          <a:p>
            <a:pPr algn="ctr"/>
            <a:r>
              <a:rPr lang="en-US" altLang="zh-CN" sz="1400" smtClean="0"/>
              <a:t>ip4</a:t>
            </a:r>
            <a:endParaRPr lang="en-US" altLang="zh-CN" sz="1400" smtClean="0"/>
          </a:p>
          <a:p>
            <a:pPr algn="ctr"/>
            <a:r>
              <a:rPr lang="en-US" altLang="zh-CN" sz="1400" smtClean="0"/>
              <a:t>ip5</a:t>
            </a:r>
            <a:endParaRPr lang="en-US" altLang="zh-CN" sz="1400" smtClean="0"/>
          </a:p>
        </p:txBody>
      </p:sp>
      <p:sp>
        <p:nvSpPr>
          <p:cNvPr id="20" name="矩形 19"/>
          <p:cNvSpPr/>
          <p:nvPr/>
        </p:nvSpPr>
        <p:spPr>
          <a:xfrm>
            <a:off x="2051720" y="2355726"/>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t>ip1</a:t>
            </a:r>
            <a:endParaRPr lang="en-US" altLang="zh-CN" sz="1050" smtClean="0"/>
          </a:p>
          <a:p>
            <a:pPr algn="ctr"/>
            <a:r>
              <a:rPr lang="en-US" altLang="zh-CN" sz="1050" smtClean="0"/>
              <a:t>ip2</a:t>
            </a:r>
            <a:endParaRPr lang="en-US" altLang="zh-CN" sz="1050" smtClean="0"/>
          </a:p>
          <a:p>
            <a:pPr algn="ctr"/>
            <a:r>
              <a:rPr lang="en-US" altLang="zh-CN" sz="1050" smtClean="0"/>
              <a:t>ip1</a:t>
            </a:r>
            <a:endParaRPr lang="zh-CN" altLang="en-US" sz="1050"/>
          </a:p>
        </p:txBody>
      </p:sp>
      <p:sp>
        <p:nvSpPr>
          <p:cNvPr id="21" name="矩形 20"/>
          <p:cNvSpPr/>
          <p:nvPr/>
        </p:nvSpPr>
        <p:spPr>
          <a:xfrm>
            <a:off x="2051720" y="3147814"/>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t>ip3</a:t>
            </a:r>
            <a:endParaRPr lang="en-US" altLang="zh-CN" sz="1050" smtClean="0"/>
          </a:p>
          <a:p>
            <a:pPr algn="ctr"/>
            <a:r>
              <a:rPr lang="en-US" altLang="zh-CN" sz="1050" smtClean="0"/>
              <a:t>ip4</a:t>
            </a:r>
            <a:endParaRPr lang="en-US" altLang="zh-CN" sz="1050"/>
          </a:p>
          <a:p>
            <a:pPr algn="ctr"/>
            <a:r>
              <a:rPr lang="en-US" altLang="zh-CN" sz="1050" smtClean="0"/>
              <a:t>ip5</a:t>
            </a:r>
            <a:endParaRPr lang="en-US" altLang="zh-CN" sz="1050" smtClean="0"/>
          </a:p>
        </p:txBody>
      </p:sp>
      <p:sp>
        <p:nvSpPr>
          <p:cNvPr id="23" name="流程圖: 替代處理程序 22"/>
          <p:cNvSpPr/>
          <p:nvPr/>
        </p:nvSpPr>
        <p:spPr>
          <a:xfrm>
            <a:off x="2987824" y="2427734"/>
            <a:ext cx="720080" cy="36004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050" smtClean="0"/>
              <a:t>ip1, 2</a:t>
            </a:r>
            <a:endParaRPr lang="en-US" altLang="zh-CN" sz="1050" smtClean="0"/>
          </a:p>
          <a:p>
            <a:pPr algn="ctr"/>
            <a:r>
              <a:rPr lang="en-US" altLang="zh-CN" sz="1050" smtClean="0"/>
              <a:t>ip2, 1</a:t>
            </a:r>
            <a:endParaRPr lang="zh-CN" altLang="en-US" sz="1050"/>
          </a:p>
        </p:txBody>
      </p:sp>
      <p:sp>
        <p:nvSpPr>
          <p:cNvPr id="26" name="矩形 25"/>
          <p:cNvSpPr/>
          <p:nvPr/>
        </p:nvSpPr>
        <p:spPr>
          <a:xfrm>
            <a:off x="3995936" y="2787774"/>
            <a:ext cx="648072" cy="43204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50" smtClean="0"/>
              <a:t>ip1, 2</a:t>
            </a:r>
            <a:endParaRPr lang="zh-CN" altLang="en-US" sz="1050"/>
          </a:p>
        </p:txBody>
      </p:sp>
      <p:sp>
        <p:nvSpPr>
          <p:cNvPr id="16" name="文字方塊 15"/>
          <p:cNvSpPr txBox="1"/>
          <p:nvPr/>
        </p:nvSpPr>
        <p:spPr>
          <a:xfrm>
            <a:off x="1331640" y="1923678"/>
            <a:ext cx="864096" cy="261610"/>
          </a:xfrm>
          <a:prstGeom prst="rect">
            <a:avLst/>
          </a:prstGeom>
          <a:noFill/>
        </p:spPr>
        <p:txBody>
          <a:bodyPr wrap="square" rtlCol="0">
            <a:spAutoFit/>
          </a:bodyPr>
          <a:lstStyle/>
          <a:p>
            <a:r>
              <a:rPr lang="zh-CN" altLang="en-US" sz="1100" b="1" smtClean="0">
                <a:solidFill>
                  <a:schemeClr val="accent6">
                    <a:lumMod val="60000"/>
                    <a:lumOff val="40000"/>
                  </a:schemeClr>
                </a:solidFill>
                <a:ea typeface="Tahoma" panose="020B0604030504040204" pitchFamily="34" charset="0"/>
              </a:rPr>
              <a:t>分治</a:t>
            </a:r>
            <a:r>
              <a:rPr lang="en-US" altLang="zh-CN" sz="1100" b="1" smtClean="0">
                <a:solidFill>
                  <a:schemeClr val="accent6">
                    <a:lumMod val="60000"/>
                    <a:lumOff val="40000"/>
                  </a:schemeClr>
                </a:solidFill>
                <a:ea typeface="Tahoma" panose="020B0604030504040204" pitchFamily="34" charset="0"/>
              </a:rPr>
              <a:t>/</a:t>
            </a:r>
            <a:r>
              <a:rPr lang="zh-CN" altLang="en-US" sz="1100" b="1" smtClean="0">
                <a:solidFill>
                  <a:schemeClr val="accent6">
                    <a:lumMod val="60000"/>
                    <a:lumOff val="40000"/>
                  </a:schemeClr>
                </a:solidFill>
                <a:ea typeface="Tahoma" panose="020B0604030504040204" pitchFamily="34" charset="0"/>
              </a:rPr>
              <a:t>映射</a:t>
            </a:r>
            <a:endParaRPr lang="zh-CN" altLang="en-US" sz="1100" b="1">
              <a:solidFill>
                <a:schemeClr val="accent6">
                  <a:lumMod val="60000"/>
                  <a:lumOff val="40000"/>
                </a:schemeClr>
              </a:solidFill>
            </a:endParaRPr>
          </a:p>
        </p:txBody>
      </p:sp>
      <p:cxnSp>
        <p:nvCxnSpPr>
          <p:cNvPr id="17" name="直線接點 16"/>
          <p:cNvCxnSpPr/>
          <p:nvPr/>
        </p:nvCxnSpPr>
        <p:spPr>
          <a:xfrm>
            <a:off x="2267744" y="1923678"/>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18" name="直線接點 17"/>
          <p:cNvCxnSpPr/>
          <p:nvPr/>
        </p:nvCxnSpPr>
        <p:spPr>
          <a:xfrm>
            <a:off x="3275856" y="1923678"/>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28" name="文字方塊 27"/>
          <p:cNvSpPr txBox="1"/>
          <p:nvPr/>
        </p:nvSpPr>
        <p:spPr>
          <a:xfrm>
            <a:off x="2339752" y="1923678"/>
            <a:ext cx="864096" cy="261610"/>
          </a:xfrm>
          <a:prstGeom prst="rect">
            <a:avLst/>
          </a:prstGeom>
          <a:noFill/>
        </p:spPr>
        <p:txBody>
          <a:bodyPr wrap="square" rtlCol="0">
            <a:spAutoFit/>
          </a:bodyPr>
          <a:lstStyle/>
          <a:p>
            <a:r>
              <a:rPr lang="en-US" altLang="zh-CN" sz="1100" b="1" smtClean="0">
                <a:solidFill>
                  <a:schemeClr val="accent6">
                    <a:lumMod val="60000"/>
                    <a:lumOff val="40000"/>
                  </a:schemeClr>
                </a:solidFill>
              </a:rPr>
              <a:t>Map</a:t>
            </a:r>
            <a:r>
              <a:rPr lang="zh-CN" altLang="en-US" sz="1100" b="1" smtClean="0">
                <a:solidFill>
                  <a:schemeClr val="accent6">
                    <a:lumMod val="60000"/>
                    <a:lumOff val="40000"/>
                  </a:schemeClr>
                </a:solidFill>
              </a:rPr>
              <a:t>统计</a:t>
            </a:r>
            <a:endParaRPr lang="zh-CN" altLang="en-US" sz="1100" b="1">
              <a:solidFill>
                <a:schemeClr val="accent6">
                  <a:lumMod val="60000"/>
                  <a:lumOff val="40000"/>
                </a:schemeClr>
              </a:solidFill>
            </a:endParaRPr>
          </a:p>
        </p:txBody>
      </p:sp>
      <p:sp>
        <p:nvSpPr>
          <p:cNvPr id="29" name="文字方塊 28"/>
          <p:cNvSpPr txBox="1"/>
          <p:nvPr/>
        </p:nvSpPr>
        <p:spPr>
          <a:xfrm>
            <a:off x="3491880" y="1923678"/>
            <a:ext cx="864096" cy="261610"/>
          </a:xfrm>
          <a:prstGeom prst="rect">
            <a:avLst/>
          </a:prstGeom>
          <a:noFill/>
        </p:spPr>
        <p:txBody>
          <a:bodyPr wrap="square" rtlCol="0">
            <a:spAutoFit/>
          </a:bodyPr>
          <a:lstStyle/>
          <a:p>
            <a:r>
              <a:rPr lang="zh-CN" altLang="en-US" sz="1100" b="1" smtClean="0">
                <a:solidFill>
                  <a:schemeClr val="accent6">
                    <a:lumMod val="60000"/>
                    <a:lumOff val="40000"/>
                  </a:schemeClr>
                </a:solidFill>
              </a:rPr>
              <a:t>排序</a:t>
            </a:r>
            <a:endParaRPr lang="zh-CN" altLang="en-US" sz="1100" b="1">
              <a:solidFill>
                <a:schemeClr val="accent6">
                  <a:lumMod val="60000"/>
                  <a:lumOff val="40000"/>
                </a:schemeClr>
              </a:solidFill>
            </a:endParaRPr>
          </a:p>
        </p:txBody>
      </p:sp>
      <p:sp>
        <p:nvSpPr>
          <p:cNvPr id="30" name="流程圖: 替代處理程序 29"/>
          <p:cNvSpPr/>
          <p:nvPr/>
        </p:nvSpPr>
        <p:spPr>
          <a:xfrm>
            <a:off x="2987824" y="3219822"/>
            <a:ext cx="720080" cy="504056"/>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050" smtClean="0"/>
              <a:t>ip3, 1</a:t>
            </a:r>
            <a:endParaRPr lang="en-US" altLang="zh-CN" sz="1050" smtClean="0"/>
          </a:p>
          <a:p>
            <a:pPr algn="ctr"/>
            <a:r>
              <a:rPr lang="en-US" altLang="zh-CN" sz="1050" smtClean="0"/>
              <a:t>ip4, 1</a:t>
            </a:r>
            <a:endParaRPr lang="en-US" altLang="zh-CN" sz="1050" smtClean="0"/>
          </a:p>
          <a:p>
            <a:pPr algn="ctr"/>
            <a:r>
              <a:rPr lang="en-US" altLang="zh-CN" sz="1050" smtClean="0"/>
              <a:t>ip5, 1</a:t>
            </a:r>
            <a:endParaRPr lang="zh-CN" altLang="en-US" sz="105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195486"/>
            <a:ext cx="8357479" cy="459836"/>
          </a:xfrm>
        </p:spPr>
        <p:txBody>
          <a:bodyPr/>
          <a:lstStyle/>
          <a:p>
            <a:r>
              <a:rPr lang="zh-CN" altLang="en-US" smtClean="0"/>
              <a:t>多层划分</a:t>
            </a:r>
            <a:endParaRPr lang="ko-KR" altLang="en-US"/>
          </a:p>
        </p:txBody>
      </p:sp>
      <p:sp>
        <p:nvSpPr>
          <p:cNvPr id="4" name="텍스트 개체 틀 3"/>
          <p:cNvSpPr txBox="1"/>
          <p:nvPr/>
        </p:nvSpPr>
        <p:spPr>
          <a:xfrm>
            <a:off x="318976" y="987574"/>
            <a:ext cx="8367698" cy="4078039"/>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问题</a:t>
            </a:r>
            <a:endParaRPr kumimoji="1" lang="en-US" altLang="zh-CN" sz="1400" b="1" smtClean="0">
              <a:solidFill>
                <a:schemeClr val="bg1"/>
              </a:solidFill>
              <a:ea typeface="Tahoma" panose="020B0604030504040204" pitchFamily="34" charset="0"/>
            </a:endParaRPr>
          </a:p>
          <a:p>
            <a:r>
              <a:rPr lang="zh-CN" altLang="en-US" sz="1200" b="1" smtClean="0">
                <a:solidFill>
                  <a:schemeClr val="bg1"/>
                </a:solidFill>
              </a:rPr>
              <a:t>      </a:t>
            </a:r>
            <a:r>
              <a:rPr lang="zh-CN" altLang="en-US" sz="1100" smtClean="0">
                <a:solidFill>
                  <a:schemeClr val="bg1"/>
                </a:solidFill>
                <a:ea typeface="Tahoma" panose="020B0604030504040204" pitchFamily="34" charset="0"/>
              </a:rPr>
              <a:t>全国范围内找孙七</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解法</a:t>
            </a:r>
            <a:endParaRPr kumimoji="1" lang="en-US" altLang="zh-CN" sz="1400" b="1" smtClean="0">
              <a:solidFill>
                <a:schemeClr val="bg1"/>
              </a:solidFill>
              <a:ea typeface="Tahoma" panose="020B0604030504040204" pitchFamily="34" charset="0"/>
            </a:endParaRPr>
          </a:p>
          <a:p>
            <a:r>
              <a:rPr lang="zh-CN" altLang="en-US" sz="1200" b="1" smtClean="0">
                <a:solidFill>
                  <a:schemeClr val="bg1"/>
                </a:solidFill>
              </a:rPr>
              <a:t>      </a:t>
            </a:r>
            <a:r>
              <a:rPr lang="zh-CN" altLang="en-US" sz="1100" smtClean="0">
                <a:solidFill>
                  <a:schemeClr val="bg1"/>
                </a:solidFill>
                <a:ea typeface="Tahoma" panose="020B0604030504040204" pitchFamily="34" charset="0"/>
              </a:rPr>
              <a:t>如果知道孙七的家庭地址，那么缩小范围首先在省级所有人找，可以排除很多无效比较，如果觉得范围还太大，那么到市级别一直到合适的级别</a:t>
            </a:r>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总结</a:t>
            </a:r>
            <a:endParaRPr kumimoji="1" lang="en-US" altLang="zh-CN" sz="1400" b="1" smtClean="0">
              <a:solidFill>
                <a:schemeClr val="bg1"/>
              </a:solidFill>
              <a:ea typeface="Tahoma" panose="020B0604030504040204" pitchFamily="34" charset="0"/>
            </a:endParaRPr>
          </a:p>
          <a:p>
            <a:r>
              <a:rPr lang="en-US" altLang="zh-CN" sz="1200" b="1" smtClean="0">
                <a:solidFill>
                  <a:schemeClr val="bg1"/>
                </a:solidFill>
              </a:rPr>
              <a:t>      </a:t>
            </a:r>
            <a:r>
              <a:rPr lang="zh-CN" altLang="en-US" sz="1100" smtClean="0">
                <a:solidFill>
                  <a:schemeClr val="bg1"/>
                </a:solidFill>
                <a:ea typeface="Tahoma" panose="020B0604030504040204" pitchFamily="34" charset="0"/>
              </a:rPr>
              <a:t>通过多次划分，逐步</a:t>
            </a:r>
            <a:r>
              <a:rPr lang="zh-CN" altLang="en-US" sz="1100" b="1" smtClean="0">
                <a:solidFill>
                  <a:srgbClr val="FF7021"/>
                </a:solidFill>
                <a:ea typeface="Tahoma" panose="020B0604030504040204" pitchFamily="34" charset="0"/>
              </a:rPr>
              <a:t>缩小范围</a:t>
            </a:r>
            <a:r>
              <a:rPr lang="zh-CN" altLang="en-US" sz="1100" smtClean="0">
                <a:solidFill>
                  <a:schemeClr val="bg1"/>
                </a:solidFill>
                <a:ea typeface="Tahoma" panose="020B0604030504040204" pitchFamily="34" charset="0"/>
              </a:rPr>
              <a:t>，然后在一个可以接受的范围内进行查找</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扩展</a:t>
            </a:r>
            <a:endParaRPr kumimoji="1" lang="en-US" altLang="zh-CN" sz="1400" b="1" smtClean="0">
              <a:solidFill>
                <a:schemeClr val="bg1"/>
              </a:solidFill>
              <a:ea typeface="Tahoma" panose="020B0604030504040204" pitchFamily="34" charset="0"/>
            </a:endParaRPr>
          </a:p>
          <a:p>
            <a:r>
              <a:rPr lang="en-US" altLang="zh-CN" sz="1200" b="1" smtClean="0">
                <a:solidFill>
                  <a:schemeClr val="bg1"/>
                </a:solidFill>
              </a:rPr>
              <a:t>      </a:t>
            </a:r>
            <a:r>
              <a:rPr lang="zh-CN" altLang="en-US" sz="1100" smtClean="0">
                <a:solidFill>
                  <a:schemeClr val="bg1"/>
                </a:solidFill>
                <a:ea typeface="Tahoma" panose="020B0604030504040204" pitchFamily="34" charset="0"/>
              </a:rPr>
              <a:t>二分查找，二叉树，红黑树，哈希表，数据库索引，分表</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实践</a:t>
            </a:r>
            <a:endParaRPr kumimoji="1" lang="en-US" altLang="zh-CN" sz="1400" b="1" smtClean="0">
              <a:solidFill>
                <a:schemeClr val="bg1"/>
              </a:solidFill>
              <a:ea typeface="Tahoma" panose="020B0604030504040204" pitchFamily="34" charset="0"/>
            </a:endParaRPr>
          </a:p>
          <a:p>
            <a:r>
              <a:rPr lang="en-US" altLang="zh-CN" sz="1100" smtClean="0">
                <a:solidFill>
                  <a:schemeClr val="bg1"/>
                </a:solidFill>
                <a:ea typeface="Tahoma" panose="020B0604030504040204" pitchFamily="34" charset="0"/>
              </a:rPr>
              <a:t>     </a:t>
            </a:r>
            <a:r>
              <a:rPr lang="zh-CN" altLang="en-US" sz="1100" smtClean="0">
                <a:solidFill>
                  <a:schemeClr val="bg1"/>
                </a:solidFill>
                <a:ea typeface="Tahoma" panose="020B0604030504040204" pitchFamily="34" charset="0"/>
              </a:rPr>
              <a:t>数据库分区，垂直分表</a:t>
            </a:r>
            <a:endParaRPr lang="zh-CN" altLang="en-US" sz="1100" smtClean="0">
              <a:solidFill>
                <a:schemeClr val="bg1"/>
              </a:solidFill>
              <a:ea typeface="Tahoma" panose="020B0604030504040204" pitchFamily="34" charset="0"/>
            </a:endParaRPr>
          </a:p>
        </p:txBody>
      </p:sp>
      <p:sp>
        <p:nvSpPr>
          <p:cNvPr id="5" name="슬라이드 번호 개체 틀 4"/>
          <p:cNvSpPr>
            <a:spLocks noGrp="1"/>
          </p:cNvSpPr>
          <p:nvPr>
            <p:ph type="sldNum" sz="quarter" idx="12"/>
          </p:nvPr>
        </p:nvSpPr>
        <p:spPr>
          <a:xfrm>
            <a:off x="6804248" y="195486"/>
            <a:ext cx="2133600" cy="365125"/>
          </a:xfrm>
        </p:spPr>
        <p:txBody>
          <a:bodyPr/>
          <a:lstStyle/>
          <a:p>
            <a:fld id="{6D496982-6B67-48BF-BE88-CEE75E286A28}" type="slidenum">
              <a:rPr lang="ko-KR" altLang="en-US" smtClean="0"/>
            </a:fld>
            <a:endParaRPr lang="ko-KR" altLang="en-US"/>
          </a:p>
        </p:txBody>
      </p:sp>
      <p:sp>
        <p:nvSpPr>
          <p:cNvPr id="6" name="Freeform 5"/>
          <p:cNvSpPr/>
          <p:nvPr/>
        </p:nvSpPr>
        <p:spPr bwMode="auto">
          <a:xfrm>
            <a:off x="1588" y="2177111"/>
            <a:ext cx="9140825" cy="971594"/>
          </a:xfrm>
          <a:custGeom>
            <a:avLst/>
            <a:gdLst>
              <a:gd name="T0" fmla="*/ 94 w 11514"/>
              <a:gd name="T1" fmla="*/ 725 h 986"/>
              <a:gd name="T2" fmla="*/ 417 w 11514"/>
              <a:gd name="T3" fmla="*/ 560 h 986"/>
              <a:gd name="T4" fmla="*/ 684 w 11514"/>
              <a:gd name="T5" fmla="*/ 446 h 986"/>
              <a:gd name="T6" fmla="*/ 1001 w 11514"/>
              <a:gd name="T7" fmla="*/ 336 h 986"/>
              <a:gd name="T8" fmla="*/ 1361 w 11514"/>
              <a:gd name="T9" fmla="*/ 246 h 986"/>
              <a:gd name="T10" fmla="*/ 1753 w 11514"/>
              <a:gd name="T11" fmla="*/ 191 h 986"/>
              <a:gd name="T12" fmla="*/ 2060 w 11514"/>
              <a:gd name="T13" fmla="*/ 179 h 986"/>
              <a:gd name="T14" fmla="*/ 2160 w 11514"/>
              <a:gd name="T15" fmla="*/ 194 h 986"/>
              <a:gd name="T16" fmla="*/ 2402 w 11514"/>
              <a:gd name="T17" fmla="*/ 254 h 986"/>
              <a:gd name="T18" fmla="*/ 2547 w 11514"/>
              <a:gd name="T19" fmla="*/ 309 h 986"/>
              <a:gd name="T20" fmla="*/ 2694 w 11514"/>
              <a:gd name="T21" fmla="*/ 384 h 986"/>
              <a:gd name="T22" fmla="*/ 2834 w 11514"/>
              <a:gd name="T23" fmla="*/ 485 h 986"/>
              <a:gd name="T24" fmla="*/ 2950 w 11514"/>
              <a:gd name="T25" fmla="*/ 611 h 986"/>
              <a:gd name="T26" fmla="*/ 2998 w 11514"/>
              <a:gd name="T27" fmla="*/ 663 h 986"/>
              <a:gd name="T28" fmla="*/ 3088 w 11514"/>
              <a:gd name="T29" fmla="*/ 729 h 986"/>
              <a:gd name="T30" fmla="*/ 3202 w 11514"/>
              <a:gd name="T31" fmla="*/ 789 h 986"/>
              <a:gd name="T32" fmla="*/ 3453 w 11514"/>
              <a:gd name="T33" fmla="*/ 878 h 986"/>
              <a:gd name="T34" fmla="*/ 3799 w 11514"/>
              <a:gd name="T35" fmla="*/ 951 h 986"/>
              <a:gd name="T36" fmla="*/ 4181 w 11514"/>
              <a:gd name="T37" fmla="*/ 984 h 986"/>
              <a:gd name="T38" fmla="*/ 4573 w 11514"/>
              <a:gd name="T39" fmla="*/ 974 h 986"/>
              <a:gd name="T40" fmla="*/ 4811 w 11514"/>
              <a:gd name="T41" fmla="*/ 939 h 986"/>
              <a:gd name="T42" fmla="*/ 4992 w 11514"/>
              <a:gd name="T43" fmla="*/ 897 h 986"/>
              <a:gd name="T44" fmla="*/ 5160 w 11514"/>
              <a:gd name="T45" fmla="*/ 839 h 986"/>
              <a:gd name="T46" fmla="*/ 5315 w 11514"/>
              <a:gd name="T47" fmla="*/ 764 h 986"/>
              <a:gd name="T48" fmla="*/ 5448 w 11514"/>
              <a:gd name="T49" fmla="*/ 672 h 986"/>
              <a:gd name="T50" fmla="*/ 5604 w 11514"/>
              <a:gd name="T51" fmla="*/ 543 h 986"/>
              <a:gd name="T52" fmla="*/ 5895 w 11514"/>
              <a:gd name="T53" fmla="*/ 350 h 986"/>
              <a:gd name="T54" fmla="*/ 6192 w 11514"/>
              <a:gd name="T55" fmla="*/ 204 h 986"/>
              <a:gd name="T56" fmla="*/ 6379 w 11514"/>
              <a:gd name="T57" fmla="*/ 135 h 986"/>
              <a:gd name="T58" fmla="*/ 6580 w 11514"/>
              <a:gd name="T59" fmla="*/ 78 h 986"/>
              <a:gd name="T60" fmla="*/ 6791 w 11514"/>
              <a:gd name="T61" fmla="*/ 36 h 986"/>
              <a:gd name="T62" fmla="*/ 7016 w 11514"/>
              <a:gd name="T63" fmla="*/ 9 h 986"/>
              <a:gd name="T64" fmla="*/ 7252 w 11514"/>
              <a:gd name="T65" fmla="*/ 0 h 986"/>
              <a:gd name="T66" fmla="*/ 7501 w 11514"/>
              <a:gd name="T67" fmla="*/ 12 h 986"/>
              <a:gd name="T68" fmla="*/ 7758 w 11514"/>
              <a:gd name="T69" fmla="*/ 44 h 986"/>
              <a:gd name="T70" fmla="*/ 8028 w 11514"/>
              <a:gd name="T71" fmla="*/ 101 h 986"/>
              <a:gd name="T72" fmla="*/ 8309 w 11514"/>
              <a:gd name="T73" fmla="*/ 182 h 986"/>
              <a:gd name="T74" fmla="*/ 8600 w 11514"/>
              <a:gd name="T75" fmla="*/ 291 h 986"/>
              <a:gd name="T76" fmla="*/ 8901 w 11514"/>
              <a:gd name="T77" fmla="*/ 428 h 986"/>
              <a:gd name="T78" fmla="*/ 9130 w 11514"/>
              <a:gd name="T79" fmla="*/ 542 h 986"/>
              <a:gd name="T80" fmla="*/ 9420 w 11514"/>
              <a:gd name="T81" fmla="*/ 659 h 986"/>
              <a:gd name="T82" fmla="*/ 9689 w 11514"/>
              <a:gd name="T83" fmla="*/ 738 h 986"/>
              <a:gd name="T84" fmla="*/ 9941 w 11514"/>
              <a:gd name="T85" fmla="*/ 782 h 986"/>
              <a:gd name="T86" fmla="*/ 10175 w 11514"/>
              <a:gd name="T87" fmla="*/ 797 h 986"/>
              <a:gd name="T88" fmla="*/ 10390 w 11514"/>
              <a:gd name="T89" fmla="*/ 785 h 986"/>
              <a:gd name="T90" fmla="*/ 10584 w 11514"/>
              <a:gd name="T91" fmla="*/ 750 h 986"/>
              <a:gd name="T92" fmla="*/ 10761 w 11514"/>
              <a:gd name="T93" fmla="*/ 699 h 986"/>
              <a:gd name="T94" fmla="*/ 10919 w 11514"/>
              <a:gd name="T95" fmla="*/ 635 h 986"/>
              <a:gd name="T96" fmla="*/ 11121 w 11514"/>
              <a:gd name="T97" fmla="*/ 524 h 986"/>
              <a:gd name="T98" fmla="*/ 11327 w 11514"/>
              <a:gd name="T99" fmla="*/ 368 h 986"/>
              <a:gd name="T100" fmla="*/ 11457 w 11514"/>
              <a:gd name="T101" fmla="*/ 236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514" h="986">
                <a:moveTo>
                  <a:pt x="0" y="782"/>
                </a:moveTo>
                <a:lnTo>
                  <a:pt x="0" y="782"/>
                </a:lnTo>
                <a:lnTo>
                  <a:pt x="43" y="756"/>
                </a:lnTo>
                <a:lnTo>
                  <a:pt x="94" y="725"/>
                </a:lnTo>
                <a:lnTo>
                  <a:pt x="165" y="686"/>
                </a:lnTo>
                <a:lnTo>
                  <a:pt x="253" y="639"/>
                </a:lnTo>
                <a:lnTo>
                  <a:pt x="358" y="587"/>
                </a:lnTo>
                <a:lnTo>
                  <a:pt x="417" y="560"/>
                </a:lnTo>
                <a:lnTo>
                  <a:pt x="478" y="531"/>
                </a:lnTo>
                <a:lnTo>
                  <a:pt x="543" y="503"/>
                </a:lnTo>
                <a:lnTo>
                  <a:pt x="612" y="474"/>
                </a:lnTo>
                <a:lnTo>
                  <a:pt x="684" y="446"/>
                </a:lnTo>
                <a:lnTo>
                  <a:pt x="759" y="417"/>
                </a:lnTo>
                <a:lnTo>
                  <a:pt x="838" y="389"/>
                </a:lnTo>
                <a:lnTo>
                  <a:pt x="919" y="362"/>
                </a:lnTo>
                <a:lnTo>
                  <a:pt x="1001" y="336"/>
                </a:lnTo>
                <a:lnTo>
                  <a:pt x="1088" y="311"/>
                </a:lnTo>
                <a:lnTo>
                  <a:pt x="1177" y="288"/>
                </a:lnTo>
                <a:lnTo>
                  <a:pt x="1268" y="266"/>
                </a:lnTo>
                <a:lnTo>
                  <a:pt x="1361" y="246"/>
                </a:lnTo>
                <a:lnTo>
                  <a:pt x="1456" y="228"/>
                </a:lnTo>
                <a:lnTo>
                  <a:pt x="1553" y="213"/>
                </a:lnTo>
                <a:lnTo>
                  <a:pt x="1652" y="200"/>
                </a:lnTo>
                <a:lnTo>
                  <a:pt x="1753" y="191"/>
                </a:lnTo>
                <a:lnTo>
                  <a:pt x="1853" y="183"/>
                </a:lnTo>
                <a:lnTo>
                  <a:pt x="1956" y="179"/>
                </a:lnTo>
                <a:lnTo>
                  <a:pt x="2009" y="179"/>
                </a:lnTo>
                <a:lnTo>
                  <a:pt x="2060" y="179"/>
                </a:lnTo>
                <a:lnTo>
                  <a:pt x="2060" y="179"/>
                </a:lnTo>
                <a:lnTo>
                  <a:pt x="2087" y="182"/>
                </a:lnTo>
                <a:lnTo>
                  <a:pt x="2118" y="186"/>
                </a:lnTo>
                <a:lnTo>
                  <a:pt x="2160" y="194"/>
                </a:lnTo>
                <a:lnTo>
                  <a:pt x="2211" y="203"/>
                </a:lnTo>
                <a:lnTo>
                  <a:pt x="2268" y="216"/>
                </a:lnTo>
                <a:lnTo>
                  <a:pt x="2333" y="233"/>
                </a:lnTo>
                <a:lnTo>
                  <a:pt x="2402" y="254"/>
                </a:lnTo>
                <a:lnTo>
                  <a:pt x="2436" y="266"/>
                </a:lnTo>
                <a:lnTo>
                  <a:pt x="2474" y="279"/>
                </a:lnTo>
                <a:lnTo>
                  <a:pt x="2510" y="293"/>
                </a:lnTo>
                <a:lnTo>
                  <a:pt x="2547" y="309"/>
                </a:lnTo>
                <a:lnTo>
                  <a:pt x="2585" y="326"/>
                </a:lnTo>
                <a:lnTo>
                  <a:pt x="2621" y="344"/>
                </a:lnTo>
                <a:lnTo>
                  <a:pt x="2658" y="363"/>
                </a:lnTo>
                <a:lnTo>
                  <a:pt x="2694" y="384"/>
                </a:lnTo>
                <a:lnTo>
                  <a:pt x="2730" y="407"/>
                </a:lnTo>
                <a:lnTo>
                  <a:pt x="2766" y="431"/>
                </a:lnTo>
                <a:lnTo>
                  <a:pt x="2799" y="456"/>
                </a:lnTo>
                <a:lnTo>
                  <a:pt x="2834" y="485"/>
                </a:lnTo>
                <a:lnTo>
                  <a:pt x="2865" y="513"/>
                </a:lnTo>
                <a:lnTo>
                  <a:pt x="2895" y="545"/>
                </a:lnTo>
                <a:lnTo>
                  <a:pt x="2923" y="576"/>
                </a:lnTo>
                <a:lnTo>
                  <a:pt x="2950" y="611"/>
                </a:lnTo>
                <a:lnTo>
                  <a:pt x="2950" y="611"/>
                </a:lnTo>
                <a:lnTo>
                  <a:pt x="2965" y="629"/>
                </a:lnTo>
                <a:lnTo>
                  <a:pt x="2980" y="647"/>
                </a:lnTo>
                <a:lnTo>
                  <a:pt x="2998" y="663"/>
                </a:lnTo>
                <a:lnTo>
                  <a:pt x="3018" y="680"/>
                </a:lnTo>
                <a:lnTo>
                  <a:pt x="3040" y="696"/>
                </a:lnTo>
                <a:lnTo>
                  <a:pt x="3063" y="713"/>
                </a:lnTo>
                <a:lnTo>
                  <a:pt x="3088" y="729"/>
                </a:lnTo>
                <a:lnTo>
                  <a:pt x="3114" y="744"/>
                </a:lnTo>
                <a:lnTo>
                  <a:pt x="3142" y="759"/>
                </a:lnTo>
                <a:lnTo>
                  <a:pt x="3171" y="774"/>
                </a:lnTo>
                <a:lnTo>
                  <a:pt x="3202" y="789"/>
                </a:lnTo>
                <a:lnTo>
                  <a:pt x="3234" y="803"/>
                </a:lnTo>
                <a:lnTo>
                  <a:pt x="3303" y="830"/>
                </a:lnTo>
                <a:lnTo>
                  <a:pt x="3375" y="855"/>
                </a:lnTo>
                <a:lnTo>
                  <a:pt x="3453" y="878"/>
                </a:lnTo>
                <a:lnTo>
                  <a:pt x="3534" y="900"/>
                </a:lnTo>
                <a:lnTo>
                  <a:pt x="3619" y="918"/>
                </a:lnTo>
                <a:lnTo>
                  <a:pt x="3708" y="936"/>
                </a:lnTo>
                <a:lnTo>
                  <a:pt x="3799" y="951"/>
                </a:lnTo>
                <a:lnTo>
                  <a:pt x="3892" y="963"/>
                </a:lnTo>
                <a:lnTo>
                  <a:pt x="3986" y="974"/>
                </a:lnTo>
                <a:lnTo>
                  <a:pt x="4084" y="980"/>
                </a:lnTo>
                <a:lnTo>
                  <a:pt x="4181" y="984"/>
                </a:lnTo>
                <a:lnTo>
                  <a:pt x="4279" y="986"/>
                </a:lnTo>
                <a:lnTo>
                  <a:pt x="4378" y="986"/>
                </a:lnTo>
                <a:lnTo>
                  <a:pt x="4475" y="981"/>
                </a:lnTo>
                <a:lnTo>
                  <a:pt x="4573" y="974"/>
                </a:lnTo>
                <a:lnTo>
                  <a:pt x="4670" y="962"/>
                </a:lnTo>
                <a:lnTo>
                  <a:pt x="4717" y="956"/>
                </a:lnTo>
                <a:lnTo>
                  <a:pt x="4765" y="948"/>
                </a:lnTo>
                <a:lnTo>
                  <a:pt x="4811" y="939"/>
                </a:lnTo>
                <a:lnTo>
                  <a:pt x="4857" y="930"/>
                </a:lnTo>
                <a:lnTo>
                  <a:pt x="4902" y="920"/>
                </a:lnTo>
                <a:lnTo>
                  <a:pt x="4947" y="909"/>
                </a:lnTo>
                <a:lnTo>
                  <a:pt x="4992" y="897"/>
                </a:lnTo>
                <a:lnTo>
                  <a:pt x="5036" y="884"/>
                </a:lnTo>
                <a:lnTo>
                  <a:pt x="5078" y="870"/>
                </a:lnTo>
                <a:lnTo>
                  <a:pt x="5120" y="854"/>
                </a:lnTo>
                <a:lnTo>
                  <a:pt x="5160" y="839"/>
                </a:lnTo>
                <a:lnTo>
                  <a:pt x="5201" y="821"/>
                </a:lnTo>
                <a:lnTo>
                  <a:pt x="5240" y="803"/>
                </a:lnTo>
                <a:lnTo>
                  <a:pt x="5277" y="785"/>
                </a:lnTo>
                <a:lnTo>
                  <a:pt x="5315" y="764"/>
                </a:lnTo>
                <a:lnTo>
                  <a:pt x="5349" y="743"/>
                </a:lnTo>
                <a:lnTo>
                  <a:pt x="5384" y="720"/>
                </a:lnTo>
                <a:lnTo>
                  <a:pt x="5417" y="698"/>
                </a:lnTo>
                <a:lnTo>
                  <a:pt x="5448" y="672"/>
                </a:lnTo>
                <a:lnTo>
                  <a:pt x="5478" y="647"/>
                </a:lnTo>
                <a:lnTo>
                  <a:pt x="5478" y="647"/>
                </a:lnTo>
                <a:lnTo>
                  <a:pt x="5540" y="596"/>
                </a:lnTo>
                <a:lnTo>
                  <a:pt x="5604" y="543"/>
                </a:lnTo>
                <a:lnTo>
                  <a:pt x="5672" y="494"/>
                </a:lnTo>
                <a:lnTo>
                  <a:pt x="5742" y="444"/>
                </a:lnTo>
                <a:lnTo>
                  <a:pt x="5817" y="396"/>
                </a:lnTo>
                <a:lnTo>
                  <a:pt x="5895" y="350"/>
                </a:lnTo>
                <a:lnTo>
                  <a:pt x="5976" y="306"/>
                </a:lnTo>
                <a:lnTo>
                  <a:pt x="6060" y="264"/>
                </a:lnTo>
                <a:lnTo>
                  <a:pt x="6147" y="224"/>
                </a:lnTo>
                <a:lnTo>
                  <a:pt x="6192" y="204"/>
                </a:lnTo>
                <a:lnTo>
                  <a:pt x="6238" y="186"/>
                </a:lnTo>
                <a:lnTo>
                  <a:pt x="6285" y="168"/>
                </a:lnTo>
                <a:lnTo>
                  <a:pt x="6331" y="152"/>
                </a:lnTo>
                <a:lnTo>
                  <a:pt x="6379" y="135"/>
                </a:lnTo>
                <a:lnTo>
                  <a:pt x="6429" y="120"/>
                </a:lnTo>
                <a:lnTo>
                  <a:pt x="6478" y="105"/>
                </a:lnTo>
                <a:lnTo>
                  <a:pt x="6529" y="92"/>
                </a:lnTo>
                <a:lnTo>
                  <a:pt x="6580" y="78"/>
                </a:lnTo>
                <a:lnTo>
                  <a:pt x="6631" y="66"/>
                </a:lnTo>
                <a:lnTo>
                  <a:pt x="6685" y="56"/>
                </a:lnTo>
                <a:lnTo>
                  <a:pt x="6737" y="45"/>
                </a:lnTo>
                <a:lnTo>
                  <a:pt x="6791" y="36"/>
                </a:lnTo>
                <a:lnTo>
                  <a:pt x="6847" y="27"/>
                </a:lnTo>
                <a:lnTo>
                  <a:pt x="6902" y="20"/>
                </a:lnTo>
                <a:lnTo>
                  <a:pt x="6959" y="14"/>
                </a:lnTo>
                <a:lnTo>
                  <a:pt x="7016" y="9"/>
                </a:lnTo>
                <a:lnTo>
                  <a:pt x="7075" y="5"/>
                </a:lnTo>
                <a:lnTo>
                  <a:pt x="7133" y="2"/>
                </a:lnTo>
                <a:lnTo>
                  <a:pt x="7192" y="0"/>
                </a:lnTo>
                <a:lnTo>
                  <a:pt x="7252" y="0"/>
                </a:lnTo>
                <a:lnTo>
                  <a:pt x="7313" y="2"/>
                </a:lnTo>
                <a:lnTo>
                  <a:pt x="7375" y="3"/>
                </a:lnTo>
                <a:lnTo>
                  <a:pt x="7438" y="6"/>
                </a:lnTo>
                <a:lnTo>
                  <a:pt x="7501" y="12"/>
                </a:lnTo>
                <a:lnTo>
                  <a:pt x="7564" y="18"/>
                </a:lnTo>
                <a:lnTo>
                  <a:pt x="7628" y="26"/>
                </a:lnTo>
                <a:lnTo>
                  <a:pt x="7692" y="35"/>
                </a:lnTo>
                <a:lnTo>
                  <a:pt x="7758" y="44"/>
                </a:lnTo>
                <a:lnTo>
                  <a:pt x="7824" y="56"/>
                </a:lnTo>
                <a:lnTo>
                  <a:pt x="7892" y="69"/>
                </a:lnTo>
                <a:lnTo>
                  <a:pt x="7959" y="84"/>
                </a:lnTo>
                <a:lnTo>
                  <a:pt x="8028" y="101"/>
                </a:lnTo>
                <a:lnTo>
                  <a:pt x="8097" y="119"/>
                </a:lnTo>
                <a:lnTo>
                  <a:pt x="8168" y="138"/>
                </a:lnTo>
                <a:lnTo>
                  <a:pt x="8238" y="159"/>
                </a:lnTo>
                <a:lnTo>
                  <a:pt x="8309" y="182"/>
                </a:lnTo>
                <a:lnTo>
                  <a:pt x="8381" y="207"/>
                </a:lnTo>
                <a:lnTo>
                  <a:pt x="8453" y="233"/>
                </a:lnTo>
                <a:lnTo>
                  <a:pt x="8526" y="261"/>
                </a:lnTo>
                <a:lnTo>
                  <a:pt x="8600" y="291"/>
                </a:lnTo>
                <a:lnTo>
                  <a:pt x="8674" y="323"/>
                </a:lnTo>
                <a:lnTo>
                  <a:pt x="8749" y="356"/>
                </a:lnTo>
                <a:lnTo>
                  <a:pt x="8824" y="392"/>
                </a:lnTo>
                <a:lnTo>
                  <a:pt x="8901" y="428"/>
                </a:lnTo>
                <a:lnTo>
                  <a:pt x="8977" y="467"/>
                </a:lnTo>
                <a:lnTo>
                  <a:pt x="8977" y="467"/>
                </a:lnTo>
                <a:lnTo>
                  <a:pt x="9054" y="506"/>
                </a:lnTo>
                <a:lnTo>
                  <a:pt x="9130" y="542"/>
                </a:lnTo>
                <a:lnTo>
                  <a:pt x="9204" y="575"/>
                </a:lnTo>
                <a:lnTo>
                  <a:pt x="9277" y="606"/>
                </a:lnTo>
                <a:lnTo>
                  <a:pt x="9349" y="633"/>
                </a:lnTo>
                <a:lnTo>
                  <a:pt x="9420" y="659"/>
                </a:lnTo>
                <a:lnTo>
                  <a:pt x="9489" y="683"/>
                </a:lnTo>
                <a:lnTo>
                  <a:pt x="9558" y="704"/>
                </a:lnTo>
                <a:lnTo>
                  <a:pt x="9623" y="722"/>
                </a:lnTo>
                <a:lnTo>
                  <a:pt x="9689" y="738"/>
                </a:lnTo>
                <a:lnTo>
                  <a:pt x="9755" y="752"/>
                </a:lnTo>
                <a:lnTo>
                  <a:pt x="9818" y="764"/>
                </a:lnTo>
                <a:lnTo>
                  <a:pt x="9881" y="774"/>
                </a:lnTo>
                <a:lnTo>
                  <a:pt x="9941" y="782"/>
                </a:lnTo>
                <a:lnTo>
                  <a:pt x="10001" y="788"/>
                </a:lnTo>
                <a:lnTo>
                  <a:pt x="10061" y="792"/>
                </a:lnTo>
                <a:lnTo>
                  <a:pt x="10118" y="795"/>
                </a:lnTo>
                <a:lnTo>
                  <a:pt x="10175" y="797"/>
                </a:lnTo>
                <a:lnTo>
                  <a:pt x="10231" y="795"/>
                </a:lnTo>
                <a:lnTo>
                  <a:pt x="10285" y="794"/>
                </a:lnTo>
                <a:lnTo>
                  <a:pt x="10337" y="789"/>
                </a:lnTo>
                <a:lnTo>
                  <a:pt x="10390" y="785"/>
                </a:lnTo>
                <a:lnTo>
                  <a:pt x="10441" y="777"/>
                </a:lnTo>
                <a:lnTo>
                  <a:pt x="10489" y="770"/>
                </a:lnTo>
                <a:lnTo>
                  <a:pt x="10538" y="761"/>
                </a:lnTo>
                <a:lnTo>
                  <a:pt x="10584" y="750"/>
                </a:lnTo>
                <a:lnTo>
                  <a:pt x="10631" y="740"/>
                </a:lnTo>
                <a:lnTo>
                  <a:pt x="10676" y="726"/>
                </a:lnTo>
                <a:lnTo>
                  <a:pt x="10719" y="714"/>
                </a:lnTo>
                <a:lnTo>
                  <a:pt x="10761" y="699"/>
                </a:lnTo>
                <a:lnTo>
                  <a:pt x="10803" y="684"/>
                </a:lnTo>
                <a:lnTo>
                  <a:pt x="10842" y="669"/>
                </a:lnTo>
                <a:lnTo>
                  <a:pt x="10881" y="653"/>
                </a:lnTo>
                <a:lnTo>
                  <a:pt x="10919" y="635"/>
                </a:lnTo>
                <a:lnTo>
                  <a:pt x="10956" y="617"/>
                </a:lnTo>
                <a:lnTo>
                  <a:pt x="10992" y="599"/>
                </a:lnTo>
                <a:lnTo>
                  <a:pt x="11058" y="561"/>
                </a:lnTo>
                <a:lnTo>
                  <a:pt x="11121" y="524"/>
                </a:lnTo>
                <a:lnTo>
                  <a:pt x="11180" y="483"/>
                </a:lnTo>
                <a:lnTo>
                  <a:pt x="11234" y="444"/>
                </a:lnTo>
                <a:lnTo>
                  <a:pt x="11282" y="405"/>
                </a:lnTo>
                <a:lnTo>
                  <a:pt x="11327" y="368"/>
                </a:lnTo>
                <a:lnTo>
                  <a:pt x="11366" y="330"/>
                </a:lnTo>
                <a:lnTo>
                  <a:pt x="11402" y="296"/>
                </a:lnTo>
                <a:lnTo>
                  <a:pt x="11432" y="264"/>
                </a:lnTo>
                <a:lnTo>
                  <a:pt x="11457" y="236"/>
                </a:lnTo>
                <a:lnTo>
                  <a:pt x="11478" y="210"/>
                </a:lnTo>
                <a:lnTo>
                  <a:pt x="11495" y="189"/>
                </a:lnTo>
                <a:lnTo>
                  <a:pt x="11514" y="161"/>
                </a:lnTo>
              </a:path>
            </a:pathLst>
          </a:custGeom>
          <a:noFill/>
          <a:ln w="12700">
            <a:solidFill>
              <a:schemeClr val="bg1">
                <a:lumMod val="65000"/>
              </a:schemeClr>
            </a:solidFill>
            <a:prstDash val="dash"/>
            <a:rou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ko-KR" altLang="en-US"/>
          </a:p>
        </p:txBody>
      </p:sp>
      <p:pic>
        <p:nvPicPr>
          <p:cNvPr id="13" name="그림 12"/>
          <p:cNvPicPr>
            <a:picLocks noChangeAspect="1"/>
          </p:cNvPicPr>
          <p:nvPr/>
        </p:nvPicPr>
        <p:blipFill rotWithShape="1">
          <a:blip r:embed="rId1" cstate="screen"/>
          <a:srcRect/>
          <a:stretch>
            <a:fillRect/>
          </a:stretch>
        </p:blipFill>
        <p:spPr>
          <a:xfrm rot="669373">
            <a:off x="7574210" y="1500055"/>
            <a:ext cx="1310780" cy="228600"/>
          </a:xfrm>
          <a:prstGeom prst="rect">
            <a:avLst/>
          </a:prstGeom>
        </p:spPr>
      </p:pic>
      <p:pic>
        <p:nvPicPr>
          <p:cNvPr id="14" name="그림 13"/>
          <p:cNvPicPr>
            <a:picLocks noChangeAspect="1"/>
          </p:cNvPicPr>
          <p:nvPr/>
        </p:nvPicPr>
        <p:blipFill rotWithShape="1">
          <a:blip r:embed="rId2" cstate="screen"/>
          <a:srcRect/>
          <a:stretch>
            <a:fillRect/>
          </a:stretch>
        </p:blipFill>
        <p:spPr>
          <a:xfrm rot="18678163">
            <a:off x="8112901" y="4008132"/>
            <a:ext cx="763354" cy="772054"/>
          </a:xfrm>
          <a:prstGeom prst="rect">
            <a:avLst/>
          </a:prstGeom>
        </p:spPr>
      </p:pic>
      <p:sp>
        <p:nvSpPr>
          <p:cNvPr id="19" name="矩形 18"/>
          <p:cNvSpPr/>
          <p:nvPr/>
        </p:nvSpPr>
        <p:spPr>
          <a:xfrm>
            <a:off x="1763688" y="2355726"/>
            <a:ext cx="7200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smtClean="0"/>
              <a:t>张三</a:t>
            </a:r>
            <a:endParaRPr lang="en-US" altLang="zh-CN" sz="1400" smtClean="0"/>
          </a:p>
          <a:p>
            <a:pPr algn="ctr"/>
            <a:r>
              <a:rPr lang="zh-CN" altLang="en-US" sz="1400" smtClean="0"/>
              <a:t>李四</a:t>
            </a:r>
            <a:endParaRPr lang="en-US" altLang="zh-CN" sz="1400" smtClean="0"/>
          </a:p>
          <a:p>
            <a:pPr algn="ctr"/>
            <a:r>
              <a:rPr lang="zh-CN" altLang="en-US" sz="1400" smtClean="0"/>
              <a:t>王五</a:t>
            </a:r>
            <a:endParaRPr lang="en-US" altLang="zh-CN" sz="1400" smtClean="0"/>
          </a:p>
          <a:p>
            <a:pPr algn="ctr"/>
            <a:r>
              <a:rPr lang="zh-CN" altLang="en-US" sz="1400" smtClean="0"/>
              <a:t>赵六</a:t>
            </a:r>
            <a:endParaRPr lang="en-US" altLang="zh-CN" sz="1400" smtClean="0"/>
          </a:p>
          <a:p>
            <a:pPr algn="ctr"/>
            <a:r>
              <a:rPr lang="zh-CN" altLang="en-US" sz="1400" smtClean="0"/>
              <a:t>孙七</a:t>
            </a:r>
            <a:endParaRPr lang="en-US" altLang="zh-CN" sz="1400" smtClean="0"/>
          </a:p>
          <a:p>
            <a:pPr algn="ctr"/>
            <a:r>
              <a:rPr lang="zh-CN" altLang="en-US" sz="1400" smtClean="0"/>
              <a:t>周八</a:t>
            </a:r>
            <a:endParaRPr lang="en-US" altLang="zh-CN" sz="1400" smtClean="0"/>
          </a:p>
        </p:txBody>
      </p:sp>
      <p:sp>
        <p:nvSpPr>
          <p:cNvPr id="20" name="矩形 19"/>
          <p:cNvSpPr/>
          <p:nvPr/>
        </p:nvSpPr>
        <p:spPr>
          <a:xfrm>
            <a:off x="2843808" y="2355726"/>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smtClean="0"/>
              <a:t>张三</a:t>
            </a:r>
            <a:endParaRPr lang="en-US" altLang="zh-CN" sz="1050" smtClean="0"/>
          </a:p>
          <a:p>
            <a:pPr algn="ctr"/>
            <a:r>
              <a:rPr lang="zh-CN" altLang="en-US" sz="1050" smtClean="0"/>
              <a:t>李四</a:t>
            </a:r>
            <a:endParaRPr lang="en-US" altLang="zh-CN" sz="1050" smtClean="0"/>
          </a:p>
          <a:p>
            <a:pPr algn="ctr"/>
            <a:r>
              <a:rPr lang="zh-CN" altLang="en-US" sz="1050" smtClean="0"/>
              <a:t>王五</a:t>
            </a:r>
            <a:endParaRPr lang="en-US" altLang="zh-CN" sz="1050" smtClean="0"/>
          </a:p>
        </p:txBody>
      </p:sp>
      <p:sp>
        <p:nvSpPr>
          <p:cNvPr id="21" name="矩形 20"/>
          <p:cNvSpPr/>
          <p:nvPr/>
        </p:nvSpPr>
        <p:spPr>
          <a:xfrm>
            <a:off x="2843808" y="3147814"/>
            <a:ext cx="576064" cy="5760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smtClean="0"/>
              <a:t>赵六</a:t>
            </a:r>
            <a:endParaRPr lang="en-US" altLang="zh-CN" sz="1050" smtClean="0"/>
          </a:p>
          <a:p>
            <a:pPr algn="ctr"/>
            <a:r>
              <a:rPr lang="zh-CN" altLang="en-US" sz="1050" smtClean="0"/>
              <a:t>孙七</a:t>
            </a:r>
            <a:endParaRPr lang="en-US" altLang="zh-CN" sz="1050" smtClean="0"/>
          </a:p>
          <a:p>
            <a:pPr algn="ctr"/>
            <a:r>
              <a:rPr lang="zh-CN" altLang="en-US" sz="1050" smtClean="0"/>
              <a:t>周八</a:t>
            </a:r>
            <a:endParaRPr lang="en-US" altLang="zh-CN" sz="1050" smtClean="0"/>
          </a:p>
        </p:txBody>
      </p:sp>
      <p:sp>
        <p:nvSpPr>
          <p:cNvPr id="22" name="文字方塊 21"/>
          <p:cNvSpPr txBox="1"/>
          <p:nvPr/>
        </p:nvSpPr>
        <p:spPr>
          <a:xfrm>
            <a:off x="1763688" y="2022108"/>
            <a:ext cx="864096" cy="261610"/>
          </a:xfrm>
          <a:prstGeom prst="rect">
            <a:avLst/>
          </a:prstGeom>
          <a:noFill/>
        </p:spPr>
        <p:txBody>
          <a:bodyPr wrap="square" rtlCol="0">
            <a:spAutoFit/>
          </a:bodyPr>
          <a:lstStyle/>
          <a:p>
            <a:r>
              <a:rPr lang="zh-CN" altLang="en-US" sz="1100" b="1" smtClean="0">
                <a:solidFill>
                  <a:schemeClr val="accent6">
                    <a:lumMod val="60000"/>
                    <a:lumOff val="40000"/>
                  </a:schemeClr>
                </a:solidFill>
              </a:rPr>
              <a:t>全国范围</a:t>
            </a:r>
            <a:endParaRPr lang="zh-CN" altLang="en-US" sz="1100" b="1">
              <a:solidFill>
                <a:schemeClr val="accent6">
                  <a:lumMod val="60000"/>
                  <a:lumOff val="40000"/>
                </a:schemeClr>
              </a:solidFill>
            </a:endParaRPr>
          </a:p>
        </p:txBody>
      </p:sp>
      <p:sp>
        <p:nvSpPr>
          <p:cNvPr id="24" name="文字方塊 23"/>
          <p:cNvSpPr txBox="1"/>
          <p:nvPr/>
        </p:nvSpPr>
        <p:spPr>
          <a:xfrm>
            <a:off x="2771800" y="2022108"/>
            <a:ext cx="792088" cy="261610"/>
          </a:xfrm>
          <a:prstGeom prst="rect">
            <a:avLst/>
          </a:prstGeom>
          <a:noFill/>
        </p:spPr>
        <p:txBody>
          <a:bodyPr wrap="square" rtlCol="0">
            <a:spAutoFit/>
          </a:bodyPr>
          <a:lstStyle/>
          <a:p>
            <a:r>
              <a:rPr lang="zh-CN" altLang="en-US" sz="1100" b="1" smtClean="0">
                <a:solidFill>
                  <a:schemeClr val="accent6">
                    <a:lumMod val="60000"/>
                    <a:lumOff val="40000"/>
                  </a:schemeClr>
                </a:solidFill>
              </a:rPr>
              <a:t>全省范围</a:t>
            </a:r>
            <a:endParaRPr lang="zh-CN" altLang="en-US" sz="1100" b="1">
              <a:solidFill>
                <a:schemeClr val="accent6">
                  <a:lumMod val="60000"/>
                  <a:lumOff val="40000"/>
                </a:schemeClr>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267494"/>
            <a:ext cx="8357479" cy="459836"/>
          </a:xfrm>
        </p:spPr>
        <p:txBody>
          <a:bodyPr/>
          <a:lstStyle/>
          <a:p>
            <a:pPr>
              <a:lnSpc>
                <a:spcPct val="90000"/>
              </a:lnSpc>
              <a:defRPr/>
            </a:pPr>
            <a:r>
              <a:rPr lang="zh-CN" altLang="en-US" sz="3200" smtClean="0"/>
              <a:t>位图</a:t>
            </a:r>
            <a:endParaRPr lang="en-US" altLang="ko-KR" dirty="0">
              <a:ea typeface="Tahoma" panose="020B0604030504040204" pitchFamily="34" charset="0"/>
            </a:endParaRPr>
          </a:p>
        </p:txBody>
      </p:sp>
      <p:sp>
        <p:nvSpPr>
          <p:cNvPr id="5" name="슬라이드 번호 개체 틀 4"/>
          <p:cNvSpPr>
            <a:spLocks noGrp="1"/>
          </p:cNvSpPr>
          <p:nvPr>
            <p:ph type="sldNum" sz="quarter" idx="12"/>
          </p:nvPr>
        </p:nvSpPr>
        <p:spPr>
          <a:xfrm>
            <a:off x="6804248" y="195486"/>
            <a:ext cx="2133600" cy="365125"/>
          </a:xfrm>
        </p:spPr>
        <p:txBody>
          <a:bodyPr/>
          <a:lstStyle/>
          <a:p>
            <a:fld id="{6D496982-6B67-48BF-BE88-CEE75E286A28}" type="slidenum">
              <a:rPr lang="ko-KR" altLang="en-US" smtClean="0"/>
            </a:fld>
            <a:endParaRPr lang="ko-KR" altLang="en-US"/>
          </a:p>
        </p:txBody>
      </p:sp>
      <p:pic>
        <p:nvPicPr>
          <p:cNvPr id="27" name="그림 26"/>
          <p:cNvPicPr>
            <a:picLocks noChangeAspect="1"/>
          </p:cNvPicPr>
          <p:nvPr/>
        </p:nvPicPr>
        <p:blipFill rotWithShape="1">
          <a:blip r:embed="rId1" cstate="screen">
            <a:grayscl/>
            <a:extLst>
              <a:ext uri="{BEBA8EAE-BF5A-486C-A8C5-ECC9F3942E4B}">
                <a14:imgProps xmlns:a14="http://schemas.microsoft.com/office/drawing/2010/main">
                  <a14:imgLayer r:embed="rId2">
                    <a14:imgEffect>
                      <a14:brightnessContrast bright="-60000" contrast="40000"/>
                    </a14:imgEffect>
                  </a14:imgLayer>
                </a14:imgProps>
              </a:ext>
            </a:extLst>
          </a:blip>
          <a:srcRect/>
          <a:stretch>
            <a:fillRect/>
          </a:stretch>
        </p:blipFill>
        <p:spPr>
          <a:xfrm>
            <a:off x="2555776" y="4199584"/>
            <a:ext cx="1070658" cy="732138"/>
          </a:xfrm>
          <a:prstGeom prst="rect">
            <a:avLst/>
          </a:prstGeom>
        </p:spPr>
      </p:pic>
      <p:pic>
        <p:nvPicPr>
          <p:cNvPr id="28" name="그림 27"/>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63000" contrast="40000"/>
                    </a14:imgEffect>
                  </a14:imgLayer>
                </a14:imgProps>
              </a:ext>
            </a:extLst>
          </a:blip>
          <a:srcRect/>
          <a:stretch>
            <a:fillRect/>
          </a:stretch>
        </p:blipFill>
        <p:spPr>
          <a:xfrm>
            <a:off x="5557072" y="1258152"/>
            <a:ext cx="773620" cy="981283"/>
          </a:xfrm>
          <a:prstGeom prst="rect">
            <a:avLst/>
          </a:prstGeom>
        </p:spPr>
      </p:pic>
      <p:sp>
        <p:nvSpPr>
          <p:cNvPr id="30" name="텍스트 개체 틀 3"/>
          <p:cNvSpPr txBox="1"/>
          <p:nvPr/>
        </p:nvSpPr>
        <p:spPr>
          <a:xfrm>
            <a:off x="318976" y="1036525"/>
            <a:ext cx="8501496" cy="3830279"/>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问题</a:t>
            </a:r>
            <a:endParaRPr kumimoji="1" lang="en-US" altLang="zh-CN" sz="1400" b="1" smtClean="0">
              <a:solidFill>
                <a:schemeClr val="bg1"/>
              </a:solidFill>
              <a:ea typeface="Tahoma" panose="020B0604030504040204" pitchFamily="34" charset="0"/>
            </a:endParaRPr>
          </a:p>
          <a:p>
            <a:r>
              <a:rPr lang="zh-CN" altLang="en-US" sz="1400" b="1" smtClean="0">
                <a:solidFill>
                  <a:schemeClr val="bg1"/>
                </a:solidFill>
              </a:rPr>
              <a:t>    </a:t>
            </a:r>
            <a:r>
              <a:rPr lang="zh-CN" altLang="en-US" sz="1100" smtClean="0">
                <a:solidFill>
                  <a:schemeClr val="bg1"/>
                </a:solidFill>
                <a:ea typeface="Tahoma" panose="020B0604030504040204" pitchFamily="34" charset="0"/>
              </a:rPr>
              <a:t>给</a:t>
            </a:r>
            <a:r>
              <a:rPr lang="en-US" altLang="zh-CN" sz="1100" smtClean="0">
                <a:solidFill>
                  <a:schemeClr val="bg1"/>
                </a:solidFill>
                <a:ea typeface="Tahoma" panose="020B0604030504040204" pitchFamily="34" charset="0"/>
              </a:rPr>
              <a:t>40</a:t>
            </a:r>
            <a:r>
              <a:rPr lang="zh-CN" altLang="en-US" sz="1100" smtClean="0">
                <a:solidFill>
                  <a:schemeClr val="bg1"/>
                </a:solidFill>
                <a:ea typeface="Tahoma" panose="020B0604030504040204" pitchFamily="34" charset="0"/>
              </a:rPr>
              <a:t>亿个不重复的正整数，没排过序的，然后再给一个数，如何快速判断这个数是否在那</a:t>
            </a:r>
            <a:r>
              <a:rPr lang="en-US" altLang="zh-CN" sz="1100" smtClean="0">
                <a:solidFill>
                  <a:schemeClr val="bg1"/>
                </a:solidFill>
                <a:ea typeface="Tahoma" panose="020B0604030504040204" pitchFamily="34" charset="0"/>
              </a:rPr>
              <a:t>40</a:t>
            </a:r>
            <a:r>
              <a:rPr lang="zh-CN" altLang="en-US" sz="1100" smtClean="0">
                <a:solidFill>
                  <a:schemeClr val="bg1"/>
                </a:solidFill>
                <a:ea typeface="Tahoma" panose="020B0604030504040204" pitchFamily="34" charset="0"/>
              </a:rPr>
              <a:t>亿个数当中</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解法</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用位图（</a:t>
            </a:r>
            <a:r>
              <a:rPr lang="en-US" altLang="zh-CN" sz="1100" smtClean="0">
                <a:solidFill>
                  <a:schemeClr val="bg1"/>
                </a:solidFill>
                <a:ea typeface="Tahoma" panose="020B0604030504040204" pitchFamily="34" charset="0"/>
              </a:rPr>
              <a:t>bitmap</a:t>
            </a:r>
            <a:r>
              <a:rPr lang="zh-CN" altLang="en-US" sz="1100" smtClean="0">
                <a:solidFill>
                  <a:schemeClr val="bg1"/>
                </a:solidFill>
                <a:ea typeface="Tahoma" panose="020B0604030504040204" pitchFamily="34" charset="0"/>
              </a:rPr>
              <a:t>）的方法，申请</a:t>
            </a:r>
            <a:r>
              <a:rPr lang="en-US" altLang="zh-CN" sz="1100" smtClean="0">
                <a:solidFill>
                  <a:schemeClr val="bg1"/>
                </a:solidFill>
                <a:ea typeface="Tahoma" panose="020B0604030504040204" pitchFamily="34" charset="0"/>
              </a:rPr>
              <a:t>512M</a:t>
            </a:r>
            <a:r>
              <a:rPr lang="zh-CN" altLang="en-US" sz="1100" smtClean="0">
                <a:solidFill>
                  <a:schemeClr val="bg1"/>
                </a:solidFill>
                <a:ea typeface="Tahoma" panose="020B0604030504040204" pitchFamily="34" charset="0"/>
              </a:rPr>
              <a:t>的内存，一个</a:t>
            </a:r>
            <a:r>
              <a:rPr lang="en-US" altLang="zh-CN" sz="1100" smtClean="0">
                <a:solidFill>
                  <a:schemeClr val="bg1"/>
                </a:solidFill>
                <a:ea typeface="Tahoma" panose="020B0604030504040204" pitchFamily="34" charset="0"/>
              </a:rPr>
              <a:t>bit</a:t>
            </a:r>
            <a:r>
              <a:rPr lang="zh-CN" altLang="en-US" sz="1100" smtClean="0">
                <a:solidFill>
                  <a:schemeClr val="bg1"/>
                </a:solidFill>
                <a:ea typeface="Tahoma" panose="020B0604030504040204" pitchFamily="34" charset="0"/>
              </a:rPr>
              <a:t>位代表一个整数值。读入</a:t>
            </a:r>
            <a:r>
              <a:rPr lang="en-US" altLang="zh-CN" sz="1100" smtClean="0">
                <a:solidFill>
                  <a:schemeClr val="bg1"/>
                </a:solidFill>
                <a:ea typeface="Tahoma" panose="020B0604030504040204" pitchFamily="34" charset="0"/>
              </a:rPr>
              <a:t>40</a:t>
            </a:r>
            <a:r>
              <a:rPr lang="zh-CN" altLang="en-US" sz="1100" smtClean="0">
                <a:solidFill>
                  <a:schemeClr val="bg1"/>
                </a:solidFill>
                <a:ea typeface="Tahoma" panose="020B0604030504040204" pitchFamily="34" charset="0"/>
              </a:rPr>
              <a:t>亿个数，设置相应的</a:t>
            </a:r>
            <a:r>
              <a:rPr lang="en-US" altLang="zh-CN" sz="1100" smtClean="0">
                <a:solidFill>
                  <a:schemeClr val="bg1"/>
                </a:solidFill>
                <a:ea typeface="Tahoma" panose="020B0604030504040204" pitchFamily="34" charset="0"/>
              </a:rPr>
              <a:t>bit</a:t>
            </a:r>
            <a:r>
              <a:rPr lang="zh-CN" altLang="en-US" sz="1100" smtClean="0">
                <a:solidFill>
                  <a:schemeClr val="bg1"/>
                </a:solidFill>
                <a:ea typeface="Tahoma" panose="020B0604030504040204" pitchFamily="34" charset="0"/>
              </a:rPr>
              <a:t>位，读入要查询的数，查看相应</a:t>
            </a:r>
            <a:r>
              <a:rPr lang="en-US" altLang="zh-CN" sz="1100" smtClean="0">
                <a:solidFill>
                  <a:schemeClr val="bg1"/>
                </a:solidFill>
                <a:ea typeface="Tahoma" panose="020B0604030504040204" pitchFamily="34" charset="0"/>
              </a:rPr>
              <a:t>bit</a:t>
            </a:r>
            <a:r>
              <a:rPr lang="zh-CN" altLang="en-US" sz="1100" smtClean="0">
                <a:solidFill>
                  <a:schemeClr val="bg1"/>
                </a:solidFill>
                <a:ea typeface="Tahoma" panose="020B0604030504040204" pitchFamily="34" charset="0"/>
              </a:rPr>
              <a:t>位是否为</a:t>
            </a:r>
            <a:r>
              <a:rPr lang="en-US" altLang="zh-CN" sz="1100" smtClean="0">
                <a:solidFill>
                  <a:schemeClr val="bg1"/>
                </a:solidFill>
                <a:ea typeface="Tahoma" panose="020B0604030504040204" pitchFamily="34" charset="0"/>
              </a:rPr>
              <a:t>1</a:t>
            </a:r>
            <a:r>
              <a:rPr lang="zh-CN" altLang="en-US" sz="1100" smtClean="0">
                <a:solidFill>
                  <a:schemeClr val="bg1"/>
                </a:solidFill>
                <a:ea typeface="Tahoma" panose="020B0604030504040204" pitchFamily="34" charset="0"/>
              </a:rPr>
              <a:t>，为</a:t>
            </a:r>
            <a:r>
              <a:rPr lang="en-US" altLang="zh-CN" sz="1100" smtClean="0">
                <a:solidFill>
                  <a:schemeClr val="bg1"/>
                </a:solidFill>
                <a:ea typeface="Tahoma" panose="020B0604030504040204" pitchFamily="34" charset="0"/>
              </a:rPr>
              <a:t>1</a:t>
            </a:r>
            <a:r>
              <a:rPr lang="zh-CN" altLang="en-US" sz="1100" smtClean="0">
                <a:solidFill>
                  <a:schemeClr val="bg1"/>
                </a:solidFill>
                <a:ea typeface="Tahoma" panose="020B0604030504040204" pitchFamily="34" charset="0"/>
              </a:rPr>
              <a:t>表示存在，为</a:t>
            </a:r>
            <a:r>
              <a:rPr lang="en-US" altLang="zh-CN" sz="1100" smtClean="0">
                <a:solidFill>
                  <a:schemeClr val="bg1"/>
                </a:solidFill>
                <a:ea typeface="Tahoma" panose="020B0604030504040204" pitchFamily="34" charset="0"/>
              </a:rPr>
              <a:t>0</a:t>
            </a:r>
            <a:r>
              <a:rPr lang="zh-CN" altLang="en-US" sz="1100" smtClean="0">
                <a:solidFill>
                  <a:schemeClr val="bg1"/>
                </a:solidFill>
                <a:ea typeface="Tahoma" panose="020B0604030504040204" pitchFamily="34" charset="0"/>
              </a:rPr>
              <a:t>表示不存在</a:t>
            </a:r>
            <a:endParaRPr lang="en-US" altLang="zh-CN" sz="1100" smtClean="0">
              <a:solidFill>
                <a:schemeClr val="bg1"/>
              </a:solidFill>
              <a:ea typeface="Tahoma" panose="020B0604030504040204" pitchFamily="34" charset="0"/>
            </a:endParaRPr>
          </a:p>
          <a:p>
            <a:endParaRPr lang="en-US" altLang="zh-CN" sz="1400" smtClean="0">
              <a:solidFill>
                <a:schemeClr val="bg1"/>
              </a:solidFill>
            </a:endParaRPr>
          </a:p>
          <a:p>
            <a:endParaRPr lang="en-US" altLang="zh-CN" sz="1400" smtClean="0">
              <a:solidFill>
                <a:schemeClr val="bg1"/>
              </a:solidFill>
            </a:endParaRPr>
          </a:p>
          <a:p>
            <a:endParaRPr lang="en-US" altLang="zh-CN" sz="1400" smtClean="0">
              <a:solidFill>
                <a:schemeClr val="bg1"/>
              </a:solidFill>
            </a:endParaRPr>
          </a:p>
          <a:p>
            <a:endParaRPr lang="en-US" altLang="zh-CN" sz="1400" smtClean="0">
              <a:solidFill>
                <a:schemeClr val="bg1"/>
              </a:solidFill>
            </a:endParaRPr>
          </a:p>
          <a:p>
            <a:endParaRPr lang="en-US" altLang="zh-CN" sz="1400" smtClean="0">
              <a:solidFill>
                <a:schemeClr val="bg1"/>
              </a:solidFill>
            </a:endParaRPr>
          </a:p>
          <a:p>
            <a:endParaRPr lang="en-US" altLang="zh-CN" sz="1400" smtClean="0">
              <a:solidFill>
                <a:schemeClr val="bg1"/>
              </a:solidFill>
            </a:endParaRPr>
          </a:p>
          <a:p>
            <a:endParaRPr lang="en-US" altLang="zh-CN" sz="1400" smtClean="0">
              <a:solidFill>
                <a:schemeClr val="bg1"/>
              </a:solidFill>
            </a:endParaRPr>
          </a:p>
          <a:p>
            <a:endParaRPr lang="en-US" altLang="zh-CN" sz="1400" smtClean="0">
              <a:solidFill>
                <a:schemeClr val="bg1"/>
              </a:solidFill>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总结</a:t>
            </a:r>
            <a:endParaRPr kumimoji="1" lang="en-US" altLang="zh-CN" sz="1400" b="1" smtClean="0">
              <a:solidFill>
                <a:schemeClr val="bg1"/>
              </a:solidFill>
              <a:ea typeface="Tahoma" panose="020B0604030504040204" pitchFamily="34" charset="0"/>
            </a:endParaRPr>
          </a:p>
          <a:p>
            <a:r>
              <a:rPr lang="zh-CN" altLang="en-US" sz="1100" smtClean="0">
                <a:solidFill>
                  <a:schemeClr val="bg1"/>
                </a:solidFill>
                <a:ea typeface="Tahoma" panose="020B0604030504040204" pitchFamily="34" charset="0"/>
              </a:rPr>
              <a:t>    由于采用了</a:t>
            </a:r>
            <a:r>
              <a:rPr lang="zh-CN" altLang="en-US" sz="1100" b="1" smtClean="0">
                <a:solidFill>
                  <a:srgbClr val="FF7021"/>
                </a:solidFill>
                <a:ea typeface="Tahoma" panose="020B0604030504040204" pitchFamily="34" charset="0"/>
              </a:rPr>
              <a:t>更小的数据形式</a:t>
            </a:r>
            <a:r>
              <a:rPr lang="zh-CN" altLang="en-US" sz="1100" smtClean="0">
                <a:solidFill>
                  <a:schemeClr val="bg1"/>
                </a:solidFill>
                <a:ea typeface="Tahoma" panose="020B0604030504040204" pitchFamily="34" charset="0"/>
              </a:rPr>
              <a:t>来存储数据，因此在存储空间方面，可以大大节省。</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扩展</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布隆过滤器</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实践</a:t>
            </a:r>
            <a:endParaRPr kumimoji="1" lang="en-US" altLang="zh-CN" sz="1400" b="1"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lang="zh-CN" altLang="en-US" sz="1100" smtClean="0">
                <a:solidFill>
                  <a:schemeClr val="bg1"/>
                </a:solidFill>
                <a:ea typeface="Tahoma" panose="020B0604030504040204" pitchFamily="34" charset="0"/>
              </a:rPr>
              <a:t>    </a:t>
            </a:r>
            <a:r>
              <a:rPr lang="en-US" altLang="zh-CN" sz="1100" smtClean="0">
                <a:solidFill>
                  <a:schemeClr val="bg1"/>
                </a:solidFill>
                <a:ea typeface="Tahoma" panose="020B0604030504040204" pitchFamily="34" charset="0"/>
              </a:rPr>
              <a:t>Mongodb demo</a:t>
            </a:r>
            <a:r>
              <a:rPr lang="zh-CN" altLang="en-US" sz="1100" smtClean="0">
                <a:solidFill>
                  <a:schemeClr val="bg1"/>
                </a:solidFill>
                <a:ea typeface="Tahoma" panose="020B0604030504040204" pitchFamily="34" charset="0"/>
              </a:rPr>
              <a:t>代码中用数字代表测试项节约空间，</a:t>
            </a:r>
            <a:r>
              <a:rPr lang="en-US" altLang="zh-CN" sz="1100" smtClean="0">
                <a:solidFill>
                  <a:schemeClr val="bg1"/>
                </a:solidFill>
                <a:ea typeface="Tahoma" panose="020B0604030504040204" pitchFamily="34" charset="0"/>
              </a:rPr>
              <a:t> Polar</a:t>
            </a:r>
            <a:r>
              <a:rPr lang="zh-CN" altLang="en-US" sz="1100" smtClean="0">
                <a:solidFill>
                  <a:schemeClr val="bg1"/>
                </a:solidFill>
                <a:ea typeface="Tahoma" panose="020B0604030504040204" pitchFamily="34" charset="0"/>
              </a:rPr>
              <a:t>程序中的一个桶排序</a:t>
            </a:r>
            <a:endParaRPr lang="zh-CN" altLang="en-US" sz="1100" smtClean="0">
              <a:solidFill>
                <a:schemeClr val="bg1"/>
              </a:solidFill>
              <a:ea typeface="Tahoma" panose="020B0604030504040204" pitchFamily="34" charset="0"/>
            </a:endParaRPr>
          </a:p>
        </p:txBody>
      </p:sp>
      <p:graphicFrame>
        <p:nvGraphicFramePr>
          <p:cNvPr id="31" name="表格 30"/>
          <p:cNvGraphicFramePr>
            <a:graphicFrameLocks noGrp="1"/>
          </p:cNvGraphicFramePr>
          <p:nvPr/>
        </p:nvGraphicFramePr>
        <p:xfrm>
          <a:off x="899596" y="2776974"/>
          <a:ext cx="3816420" cy="370840"/>
        </p:xfrm>
        <a:graphic>
          <a:graphicData uri="http://schemas.openxmlformats.org/drawingml/2006/table">
            <a:tbl>
              <a:tblPr firstRow="1" bandRow="1">
                <a:tableStyleId>{5C22544A-7EE6-4342-B048-85BDC9FD1C3A}</a:tableStyleId>
              </a:tblPr>
              <a:tblGrid>
                <a:gridCol w="381642"/>
                <a:gridCol w="381642"/>
                <a:gridCol w="381642"/>
                <a:gridCol w="381642"/>
                <a:gridCol w="381642"/>
                <a:gridCol w="381642"/>
                <a:gridCol w="381642"/>
                <a:gridCol w="381642"/>
                <a:gridCol w="381642"/>
                <a:gridCol w="381642"/>
              </a:tblGrid>
              <a:tr h="370840">
                <a:tc>
                  <a:txBody>
                    <a:bodyPr/>
                    <a:lstStyle/>
                    <a:p>
                      <a:r>
                        <a:rPr lang="en-US" altLang="zh-CN" smtClean="0"/>
                        <a:t>0</a:t>
                      </a:r>
                      <a:endParaRPr lang="zh-CN" altLang="en-US"/>
                    </a:p>
                  </a:txBody>
                  <a:tcPr/>
                </a:tc>
                <a:tc>
                  <a:txBody>
                    <a:bodyPr/>
                    <a:lstStyle/>
                    <a:p>
                      <a:r>
                        <a:rPr lang="en-US" altLang="zh-CN" smtClean="0"/>
                        <a:t>0</a:t>
                      </a:r>
                      <a:endParaRPr lang="zh-CN" altLang="en-US"/>
                    </a:p>
                  </a:txBody>
                  <a:tcPr/>
                </a:tc>
                <a:tc>
                  <a:txBody>
                    <a:bodyPr/>
                    <a:lstStyle/>
                    <a:p>
                      <a:r>
                        <a:rPr lang="en-US" altLang="zh-CN" smtClean="0"/>
                        <a:t>0</a:t>
                      </a:r>
                      <a:endParaRPr lang="zh-CN" altLang="en-US"/>
                    </a:p>
                  </a:txBody>
                  <a:tcPr/>
                </a:tc>
                <a:tc>
                  <a:txBody>
                    <a:bodyPr/>
                    <a:lstStyle/>
                    <a:p>
                      <a:r>
                        <a:rPr lang="en-US" altLang="zh-CN" smtClean="0"/>
                        <a:t>0</a:t>
                      </a:r>
                      <a:endParaRPr lang="zh-CN" altLang="en-US"/>
                    </a:p>
                  </a:txBody>
                  <a:tcPr/>
                </a:tc>
                <a:tc>
                  <a:txBody>
                    <a:bodyPr/>
                    <a:lstStyle/>
                    <a:p>
                      <a:r>
                        <a:rPr lang="en-US" altLang="zh-CN" smtClean="0"/>
                        <a:t>0</a:t>
                      </a:r>
                      <a:endParaRPr lang="zh-CN" altLang="en-US"/>
                    </a:p>
                  </a:txBody>
                  <a:tcPr/>
                </a:tc>
                <a:tc>
                  <a:txBody>
                    <a:bodyPr/>
                    <a:lstStyle/>
                    <a:p>
                      <a:r>
                        <a:rPr lang="en-US" altLang="zh-CN" smtClean="0"/>
                        <a:t>1</a:t>
                      </a:r>
                      <a:endParaRPr lang="zh-CN" altLang="en-US"/>
                    </a:p>
                  </a:txBody>
                  <a:tcPr/>
                </a:tc>
                <a:tc>
                  <a:txBody>
                    <a:bodyPr/>
                    <a:lstStyle/>
                    <a:p>
                      <a:r>
                        <a:rPr lang="en-US" altLang="zh-CN" smtClean="0"/>
                        <a:t>0</a:t>
                      </a:r>
                      <a:endParaRPr lang="zh-CN" altLang="en-US"/>
                    </a:p>
                  </a:txBody>
                  <a:tcPr/>
                </a:tc>
                <a:tc>
                  <a:txBody>
                    <a:bodyPr/>
                    <a:lstStyle/>
                    <a:p>
                      <a:r>
                        <a:rPr lang="en-US" altLang="zh-CN" smtClean="0"/>
                        <a:t>1</a:t>
                      </a:r>
                      <a:endParaRPr lang="zh-CN" altLang="en-US"/>
                    </a:p>
                  </a:txBody>
                  <a:tcPr/>
                </a:tc>
                <a:tc>
                  <a:txBody>
                    <a:bodyPr/>
                    <a:lstStyle/>
                    <a:p>
                      <a:r>
                        <a:rPr lang="en-US" altLang="zh-CN" smtClean="0"/>
                        <a:t>0</a:t>
                      </a:r>
                      <a:endParaRPr lang="zh-CN" altLang="en-US"/>
                    </a:p>
                  </a:txBody>
                  <a:tcPr/>
                </a:tc>
                <a:tc>
                  <a:txBody>
                    <a:bodyPr/>
                    <a:lstStyle/>
                    <a:p>
                      <a:r>
                        <a:rPr lang="en-US" altLang="zh-CN" smtClean="0"/>
                        <a:t>…</a:t>
                      </a:r>
                      <a:endParaRPr lang="zh-CN" altLang="en-US"/>
                    </a:p>
                  </a:txBody>
                  <a:tcPr/>
                </a:tc>
              </a:tr>
            </a:tbl>
          </a:graphicData>
        </a:graphic>
      </p:graphicFrame>
      <p:graphicFrame>
        <p:nvGraphicFramePr>
          <p:cNvPr id="32" name="表格 31"/>
          <p:cNvGraphicFramePr>
            <a:graphicFrameLocks noGrp="1"/>
          </p:cNvGraphicFramePr>
          <p:nvPr/>
        </p:nvGraphicFramePr>
        <p:xfrm>
          <a:off x="899596" y="2355726"/>
          <a:ext cx="3816420" cy="370840"/>
        </p:xfrm>
        <a:graphic>
          <a:graphicData uri="http://schemas.openxmlformats.org/drawingml/2006/table">
            <a:tbl>
              <a:tblPr firstRow="1" bandRow="1">
                <a:tableStyleId>{2D5ABB26-0587-4C30-8999-92F81FD0307C}</a:tableStyleId>
              </a:tblPr>
              <a:tblGrid>
                <a:gridCol w="381642"/>
                <a:gridCol w="381642"/>
                <a:gridCol w="381642"/>
                <a:gridCol w="381642"/>
                <a:gridCol w="381642"/>
                <a:gridCol w="381642"/>
                <a:gridCol w="381642"/>
                <a:gridCol w="381642"/>
                <a:gridCol w="381642"/>
                <a:gridCol w="381642"/>
              </a:tblGrid>
              <a:tr h="370840">
                <a:tc>
                  <a:txBody>
                    <a:bodyPr/>
                    <a:lstStyle/>
                    <a:p>
                      <a:pPr algn="ctr"/>
                      <a:r>
                        <a:rPr lang="en-US" altLang="zh-CN" sz="1400" smtClean="0">
                          <a:solidFill>
                            <a:srgbClr val="FFC000"/>
                          </a:solidFill>
                        </a:rPr>
                        <a:t>0</a:t>
                      </a:r>
                      <a:endParaRPr lang="zh-CN" altLang="en-US" sz="1400">
                        <a:solidFill>
                          <a:srgbClr val="FFC000"/>
                        </a:solidFill>
                      </a:endParaRPr>
                    </a:p>
                  </a:txBody>
                  <a:tcPr anchor="ctr"/>
                </a:tc>
                <a:tc>
                  <a:txBody>
                    <a:bodyPr/>
                    <a:lstStyle/>
                    <a:p>
                      <a:pPr algn="ctr"/>
                      <a:r>
                        <a:rPr lang="en-US" altLang="zh-CN" sz="1400" smtClean="0">
                          <a:solidFill>
                            <a:srgbClr val="FFC000"/>
                          </a:solidFill>
                        </a:rPr>
                        <a:t>1</a:t>
                      </a:r>
                      <a:endParaRPr lang="zh-CN" altLang="en-US" sz="1400">
                        <a:solidFill>
                          <a:srgbClr val="FFC000"/>
                        </a:solidFill>
                      </a:endParaRPr>
                    </a:p>
                  </a:txBody>
                  <a:tcPr anchor="ctr"/>
                </a:tc>
                <a:tc>
                  <a:txBody>
                    <a:bodyPr/>
                    <a:lstStyle/>
                    <a:p>
                      <a:pPr algn="ctr"/>
                      <a:r>
                        <a:rPr lang="en-US" altLang="zh-CN" sz="1400" smtClean="0">
                          <a:solidFill>
                            <a:srgbClr val="FFC000"/>
                          </a:solidFill>
                        </a:rPr>
                        <a:t>2</a:t>
                      </a:r>
                      <a:endParaRPr lang="zh-CN" altLang="en-US" sz="1400">
                        <a:solidFill>
                          <a:srgbClr val="FFC000"/>
                        </a:solidFill>
                      </a:endParaRPr>
                    </a:p>
                  </a:txBody>
                  <a:tcPr anchor="ctr"/>
                </a:tc>
                <a:tc>
                  <a:txBody>
                    <a:bodyPr/>
                    <a:lstStyle/>
                    <a:p>
                      <a:pPr algn="ctr"/>
                      <a:r>
                        <a:rPr lang="en-US" altLang="zh-CN" sz="1400" smtClean="0">
                          <a:solidFill>
                            <a:srgbClr val="FFC000"/>
                          </a:solidFill>
                        </a:rPr>
                        <a:t>3</a:t>
                      </a:r>
                      <a:endParaRPr lang="zh-CN" altLang="en-US" sz="1400">
                        <a:solidFill>
                          <a:srgbClr val="FFC000"/>
                        </a:solidFill>
                      </a:endParaRPr>
                    </a:p>
                  </a:txBody>
                  <a:tcPr anchor="ctr"/>
                </a:tc>
                <a:tc>
                  <a:txBody>
                    <a:bodyPr/>
                    <a:lstStyle/>
                    <a:p>
                      <a:pPr algn="ctr"/>
                      <a:r>
                        <a:rPr lang="en-US" altLang="zh-CN" sz="1400" smtClean="0">
                          <a:solidFill>
                            <a:srgbClr val="FFC000"/>
                          </a:solidFill>
                        </a:rPr>
                        <a:t>4</a:t>
                      </a:r>
                      <a:endParaRPr lang="zh-CN" altLang="en-US" sz="1400">
                        <a:solidFill>
                          <a:srgbClr val="FFC000"/>
                        </a:solidFill>
                      </a:endParaRPr>
                    </a:p>
                  </a:txBody>
                  <a:tcPr anchor="ctr"/>
                </a:tc>
                <a:tc>
                  <a:txBody>
                    <a:bodyPr/>
                    <a:lstStyle/>
                    <a:p>
                      <a:pPr algn="ctr"/>
                      <a:r>
                        <a:rPr lang="en-US" altLang="zh-CN" sz="1400" smtClean="0">
                          <a:solidFill>
                            <a:srgbClr val="FFC000"/>
                          </a:solidFill>
                        </a:rPr>
                        <a:t>5</a:t>
                      </a:r>
                      <a:endParaRPr lang="zh-CN" altLang="en-US" sz="1400">
                        <a:solidFill>
                          <a:srgbClr val="FFC000"/>
                        </a:solidFill>
                      </a:endParaRPr>
                    </a:p>
                  </a:txBody>
                  <a:tcPr anchor="ctr"/>
                </a:tc>
                <a:tc>
                  <a:txBody>
                    <a:bodyPr/>
                    <a:lstStyle/>
                    <a:p>
                      <a:pPr algn="ctr"/>
                      <a:r>
                        <a:rPr lang="en-US" altLang="zh-CN" sz="1400" smtClean="0">
                          <a:solidFill>
                            <a:srgbClr val="FFC000"/>
                          </a:solidFill>
                        </a:rPr>
                        <a:t>6</a:t>
                      </a:r>
                      <a:endParaRPr lang="zh-CN" altLang="en-US" sz="1400">
                        <a:solidFill>
                          <a:srgbClr val="FFC000"/>
                        </a:solidFill>
                      </a:endParaRPr>
                    </a:p>
                  </a:txBody>
                  <a:tcPr anchor="ctr"/>
                </a:tc>
                <a:tc>
                  <a:txBody>
                    <a:bodyPr/>
                    <a:lstStyle/>
                    <a:p>
                      <a:pPr algn="ctr"/>
                      <a:r>
                        <a:rPr lang="en-US" altLang="zh-CN" sz="1400" smtClean="0">
                          <a:solidFill>
                            <a:srgbClr val="FFC000"/>
                          </a:solidFill>
                        </a:rPr>
                        <a:t>7</a:t>
                      </a:r>
                      <a:endParaRPr lang="zh-CN" altLang="en-US" sz="1400">
                        <a:solidFill>
                          <a:srgbClr val="FFC000"/>
                        </a:solidFill>
                      </a:endParaRPr>
                    </a:p>
                  </a:txBody>
                  <a:tcPr anchor="ctr"/>
                </a:tc>
                <a:tc>
                  <a:txBody>
                    <a:bodyPr/>
                    <a:lstStyle/>
                    <a:p>
                      <a:pPr algn="ctr"/>
                      <a:r>
                        <a:rPr lang="en-US" altLang="zh-CN" sz="1400" smtClean="0">
                          <a:solidFill>
                            <a:srgbClr val="FFC000"/>
                          </a:solidFill>
                        </a:rPr>
                        <a:t>8</a:t>
                      </a:r>
                      <a:endParaRPr lang="zh-CN" altLang="en-US" sz="1400">
                        <a:solidFill>
                          <a:srgbClr val="FFC000"/>
                        </a:solidFill>
                      </a:endParaRPr>
                    </a:p>
                  </a:txBody>
                  <a:tcPr anchor="ctr"/>
                </a:tc>
                <a:tc>
                  <a:txBody>
                    <a:bodyPr/>
                    <a:lstStyle/>
                    <a:p>
                      <a:pPr algn="ctr"/>
                      <a:r>
                        <a:rPr lang="en-US" altLang="zh-CN" sz="1400" smtClean="0">
                          <a:solidFill>
                            <a:srgbClr val="FFC000"/>
                          </a:solidFill>
                        </a:rPr>
                        <a:t>…</a:t>
                      </a:r>
                      <a:endParaRPr lang="zh-CN" altLang="en-US" sz="1400">
                        <a:solidFill>
                          <a:srgbClr val="FFC000"/>
                        </a:solidFill>
                      </a:endParaRPr>
                    </a:p>
                  </a:txBody>
                  <a:tcPr anchor="ct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267494"/>
            <a:ext cx="8357479" cy="459836"/>
          </a:xfrm>
        </p:spPr>
        <p:txBody>
          <a:bodyPr/>
          <a:lstStyle/>
          <a:p>
            <a:pPr>
              <a:lnSpc>
                <a:spcPct val="90000"/>
              </a:lnSpc>
              <a:defRPr/>
            </a:pPr>
            <a:r>
              <a:rPr lang="zh-CN" altLang="en-US" sz="3200" smtClean="0"/>
              <a:t>布隆过滤器</a:t>
            </a:r>
            <a:endParaRPr lang="en-US" altLang="ko-KR" dirty="0">
              <a:ea typeface="Tahoma" panose="020B0604030504040204" pitchFamily="34" charset="0"/>
            </a:endParaRPr>
          </a:p>
        </p:txBody>
      </p:sp>
      <p:sp>
        <p:nvSpPr>
          <p:cNvPr id="5" name="슬라이드 번호 개체 틀 4"/>
          <p:cNvSpPr>
            <a:spLocks noGrp="1"/>
          </p:cNvSpPr>
          <p:nvPr>
            <p:ph type="sldNum" sz="quarter" idx="12"/>
          </p:nvPr>
        </p:nvSpPr>
        <p:spPr>
          <a:xfrm>
            <a:off x="6804248" y="195486"/>
            <a:ext cx="2133600" cy="365125"/>
          </a:xfrm>
        </p:spPr>
        <p:txBody>
          <a:bodyPr/>
          <a:lstStyle/>
          <a:p>
            <a:fld id="{6D496982-6B67-48BF-BE88-CEE75E286A28}" type="slidenum">
              <a:rPr lang="ko-KR" altLang="en-US" smtClean="0"/>
            </a:fld>
            <a:endParaRPr lang="ko-KR" altLang="en-US"/>
          </a:p>
        </p:txBody>
      </p:sp>
      <p:pic>
        <p:nvPicPr>
          <p:cNvPr id="51" name="그림 50"/>
          <p:cNvPicPr>
            <a:picLocks noChangeAspect="1"/>
          </p:cNvPicPr>
          <p:nvPr/>
        </p:nvPicPr>
        <p:blipFill rotWithShape="1">
          <a:blip r:embed="rId1" cstate="screen"/>
          <a:srcRect/>
          <a:stretch>
            <a:fillRect/>
          </a:stretch>
        </p:blipFill>
        <p:spPr>
          <a:xfrm rot="16661674">
            <a:off x="5821584" y="3878272"/>
            <a:ext cx="987436" cy="998690"/>
          </a:xfrm>
          <a:prstGeom prst="rect">
            <a:avLst/>
          </a:prstGeom>
        </p:spPr>
      </p:pic>
      <p:pic>
        <p:nvPicPr>
          <p:cNvPr id="52" name="그림 51"/>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818445" y="1373148"/>
            <a:ext cx="984032" cy="968410"/>
          </a:xfrm>
          <a:prstGeom prst="rect">
            <a:avLst/>
          </a:prstGeom>
        </p:spPr>
      </p:pic>
      <p:sp>
        <p:nvSpPr>
          <p:cNvPr id="56" name="텍스트 개체 틀 3"/>
          <p:cNvSpPr txBox="1"/>
          <p:nvPr/>
        </p:nvSpPr>
        <p:spPr>
          <a:xfrm>
            <a:off x="318976" y="1036525"/>
            <a:ext cx="8501496" cy="3837974"/>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问题</a:t>
            </a:r>
            <a:endParaRPr kumimoji="1" lang="en-US" altLang="zh-CN" sz="1400" b="1" smtClean="0">
              <a:solidFill>
                <a:schemeClr val="bg1"/>
              </a:solidFill>
              <a:ea typeface="Tahoma" panose="020B0604030504040204" pitchFamily="34" charset="0"/>
            </a:endParaRPr>
          </a:p>
          <a:p>
            <a:r>
              <a:rPr lang="zh-CN" altLang="en-US" sz="1400" b="1" smtClean="0">
                <a:solidFill>
                  <a:schemeClr val="bg1"/>
                </a:solidFill>
              </a:rPr>
              <a:t>    </a:t>
            </a:r>
            <a:r>
              <a:rPr lang="zh-CN" altLang="en-US" sz="1100" smtClean="0">
                <a:solidFill>
                  <a:schemeClr val="bg1"/>
                </a:solidFill>
                <a:ea typeface="Tahoma" panose="020B0604030504040204" pitchFamily="34" charset="0"/>
              </a:rPr>
              <a:t>判断一个元素是否在集合中</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解法</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构造长度为</a:t>
            </a:r>
            <a:r>
              <a:rPr lang="en-US" altLang="zh-CN" sz="1100" smtClean="0">
                <a:solidFill>
                  <a:schemeClr val="bg1"/>
                </a:solidFill>
                <a:ea typeface="Tahoma" panose="020B0604030504040204" pitchFamily="34" charset="0"/>
              </a:rPr>
              <a:t>n</a:t>
            </a:r>
            <a:r>
              <a:rPr lang="zh-CN" altLang="en-US" sz="1100" smtClean="0">
                <a:solidFill>
                  <a:schemeClr val="bg1"/>
                </a:solidFill>
                <a:ea typeface="Tahoma" panose="020B0604030504040204" pitchFamily="34" charset="0"/>
              </a:rPr>
              <a:t>的位数组，全初始化为</a:t>
            </a:r>
            <a:r>
              <a:rPr lang="en-US" altLang="zh-CN" sz="1100" smtClean="0">
                <a:solidFill>
                  <a:schemeClr val="bg1"/>
                </a:solidFill>
                <a:ea typeface="Tahoma" panose="020B0604030504040204" pitchFamily="34" charset="0"/>
              </a:rPr>
              <a:t>0</a:t>
            </a:r>
            <a:r>
              <a:rPr lang="zh-CN" altLang="en-US" sz="1100" smtClean="0">
                <a:solidFill>
                  <a:schemeClr val="bg1"/>
                </a:solidFill>
                <a:ea typeface="Tahoma" panose="020B0604030504040204" pitchFamily="34" charset="0"/>
              </a:rPr>
              <a:t>。</a:t>
            </a:r>
            <a:endParaRPr lang="en-US" altLang="zh-CN" sz="1100" smtClean="0">
              <a:solidFill>
                <a:schemeClr val="bg1"/>
              </a:solidFill>
              <a:ea typeface="Tahoma" panose="020B0604030504040204" pitchFamily="34" charset="0"/>
            </a:endParaRPr>
          </a:p>
          <a:p>
            <a:r>
              <a:rPr lang="en-US" altLang="zh-CN" sz="1100" smtClean="0">
                <a:solidFill>
                  <a:schemeClr val="bg1"/>
                </a:solidFill>
                <a:ea typeface="Tahoma" panose="020B0604030504040204" pitchFamily="34" charset="0"/>
              </a:rPr>
              <a:t>     </a:t>
            </a:r>
            <a:r>
              <a:rPr lang="zh-CN" altLang="en-US" sz="1100" smtClean="0">
                <a:solidFill>
                  <a:schemeClr val="bg1"/>
                </a:solidFill>
                <a:ea typeface="Tahoma" panose="020B0604030504040204" pitchFamily="34" charset="0"/>
              </a:rPr>
              <a:t>当一个元素被加入集合中时，通过</a:t>
            </a:r>
            <a:r>
              <a:rPr lang="en-US" altLang="zh-CN" sz="1100" smtClean="0">
                <a:solidFill>
                  <a:schemeClr val="bg1"/>
                </a:solidFill>
                <a:ea typeface="Tahoma" panose="020B0604030504040204" pitchFamily="34" charset="0"/>
              </a:rPr>
              <a:t>k</a:t>
            </a:r>
            <a:r>
              <a:rPr lang="zh-CN" altLang="en-US" sz="1100" smtClean="0">
                <a:solidFill>
                  <a:schemeClr val="bg1"/>
                </a:solidFill>
                <a:ea typeface="Tahoma" panose="020B0604030504040204" pitchFamily="34" charset="0"/>
              </a:rPr>
              <a:t>个散列函数将这个元素映射成一个位数组中的</a:t>
            </a:r>
            <a:r>
              <a:rPr lang="en-US" altLang="zh-CN" sz="1100" smtClean="0">
                <a:solidFill>
                  <a:schemeClr val="bg1"/>
                </a:solidFill>
                <a:ea typeface="Tahoma" panose="020B0604030504040204" pitchFamily="34" charset="0"/>
              </a:rPr>
              <a:t>k</a:t>
            </a:r>
            <a:r>
              <a:rPr lang="zh-CN" altLang="en-US" sz="1100" smtClean="0">
                <a:solidFill>
                  <a:schemeClr val="bg1"/>
                </a:solidFill>
                <a:ea typeface="Tahoma" panose="020B0604030504040204" pitchFamily="34" charset="0"/>
              </a:rPr>
              <a:t>个点，并将这</a:t>
            </a:r>
            <a:r>
              <a:rPr lang="en-US" altLang="zh-CN" sz="1100" smtClean="0">
                <a:solidFill>
                  <a:schemeClr val="bg1"/>
                </a:solidFill>
                <a:ea typeface="Tahoma" panose="020B0604030504040204" pitchFamily="34" charset="0"/>
              </a:rPr>
              <a:t>k</a:t>
            </a:r>
            <a:r>
              <a:rPr lang="zh-CN" altLang="en-US" sz="1100" smtClean="0">
                <a:solidFill>
                  <a:schemeClr val="bg1"/>
                </a:solidFill>
                <a:ea typeface="Tahoma" panose="020B0604030504040204" pitchFamily="34" charset="0"/>
              </a:rPr>
              <a:t>个点全部置为</a:t>
            </a:r>
            <a:r>
              <a:rPr lang="en-US" altLang="zh-CN" sz="1100" smtClean="0">
                <a:solidFill>
                  <a:schemeClr val="bg1"/>
                </a:solidFill>
                <a:ea typeface="Tahoma" panose="020B0604030504040204" pitchFamily="34" charset="0"/>
              </a:rPr>
              <a:t>1</a:t>
            </a:r>
            <a:r>
              <a:rPr lang="zh-CN" altLang="en-US" sz="1100" smtClean="0">
                <a:solidFill>
                  <a:schemeClr val="bg1"/>
                </a:solidFill>
                <a:ea typeface="Tahoma" panose="020B0604030504040204" pitchFamily="34" charset="0"/>
              </a:rPr>
              <a:t>。</a:t>
            </a:r>
            <a:endParaRPr lang="en-US" altLang="zh-CN" sz="1100" smtClean="0">
              <a:solidFill>
                <a:schemeClr val="bg1"/>
              </a:solidFill>
              <a:ea typeface="Tahoma" panose="020B0604030504040204" pitchFamily="34" charset="0"/>
            </a:endParaRPr>
          </a:p>
          <a:p>
            <a:r>
              <a:rPr lang="en-US" altLang="zh-CN" sz="1100" smtClean="0">
                <a:solidFill>
                  <a:schemeClr val="bg1"/>
                </a:solidFill>
                <a:ea typeface="Tahoma" panose="020B0604030504040204" pitchFamily="34" charset="0"/>
              </a:rPr>
              <a:t>     </a:t>
            </a:r>
            <a:r>
              <a:rPr lang="zh-CN" altLang="en-US" sz="1100" smtClean="0">
                <a:solidFill>
                  <a:schemeClr val="bg1"/>
                </a:solidFill>
                <a:ea typeface="Tahoma" panose="020B0604030504040204" pitchFamily="34" charset="0"/>
              </a:rPr>
              <a:t>当判断一个元素是否在一个集合中时，我们只需要看看这个元素被映射成为阵列中的</a:t>
            </a:r>
            <a:r>
              <a:rPr lang="en-US" altLang="zh-CN" sz="1100" smtClean="0">
                <a:solidFill>
                  <a:schemeClr val="bg1"/>
                </a:solidFill>
                <a:ea typeface="Tahoma" panose="020B0604030504040204" pitchFamily="34" charset="0"/>
              </a:rPr>
              <a:t>k</a:t>
            </a:r>
            <a:r>
              <a:rPr lang="zh-CN" altLang="en-US" sz="1100" smtClean="0">
                <a:solidFill>
                  <a:schemeClr val="bg1"/>
                </a:solidFill>
                <a:ea typeface="Tahoma" panose="020B0604030504040204" pitchFamily="34" charset="0"/>
              </a:rPr>
              <a:t>个点是不是全都是</a:t>
            </a:r>
            <a:r>
              <a:rPr lang="en-US" altLang="zh-CN" sz="1100" smtClean="0">
                <a:solidFill>
                  <a:schemeClr val="bg1"/>
                </a:solidFill>
                <a:ea typeface="Tahoma" panose="020B0604030504040204" pitchFamily="34" charset="0"/>
              </a:rPr>
              <a:t>1</a:t>
            </a:r>
            <a:r>
              <a:rPr lang="zh-CN" altLang="en-US" sz="1100" smtClean="0">
                <a:solidFill>
                  <a:schemeClr val="bg1"/>
                </a:solidFill>
                <a:ea typeface="Tahoma" panose="020B0604030504040204" pitchFamily="34" charset="0"/>
              </a:rPr>
              <a:t>，就能大致知道集合中是否有那个元素</a:t>
            </a:r>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总结</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常见做法是用散列表实现集合，然后遇到一个新元素时，在散列表中查找，但散列表有一个弊端，它耗费太多空间，而布隆过滤器是一种</a:t>
            </a:r>
            <a:r>
              <a:rPr lang="zh-CN" altLang="en-US" sz="1100" b="1" smtClean="0">
                <a:solidFill>
                  <a:srgbClr val="FF7021"/>
                </a:solidFill>
                <a:ea typeface="Tahoma" panose="020B0604030504040204" pitchFamily="34" charset="0"/>
              </a:rPr>
              <a:t>空间效率很高</a:t>
            </a:r>
            <a:r>
              <a:rPr lang="zh-CN" altLang="en-US" sz="1100" smtClean="0">
                <a:solidFill>
                  <a:schemeClr val="bg1"/>
                </a:solidFill>
                <a:ea typeface="Tahoma" panose="020B0604030504040204" pitchFamily="34" charset="0"/>
              </a:rPr>
              <a:t>的随机数据结构</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扩展</a:t>
            </a:r>
            <a:endParaRPr kumimoji="1" lang="en-US" altLang="zh-CN" sz="1400" b="1" smtClean="0">
              <a:solidFill>
                <a:schemeClr val="bg1"/>
              </a:solidFill>
              <a:ea typeface="Tahoma" panose="020B0604030504040204" pitchFamily="34" charset="0"/>
            </a:endParaRPr>
          </a:p>
          <a:p>
            <a:r>
              <a:rPr lang="zh-CN" altLang="en-US" sz="1100" smtClean="0">
                <a:solidFill>
                  <a:schemeClr val="bg1"/>
                </a:solidFill>
                <a:ea typeface="Tahoma" panose="020B0604030504040204" pitchFamily="34" charset="0"/>
              </a:rPr>
              <a:t>    在垃圾邮件过滤问题中，可以用布隆过滤器解决存储问题，贝叶斯解决垃圾邮件分类问题，减少误判</a:t>
            </a:r>
            <a:endParaRPr lang="zh-CN" altLang="en-US" sz="1100" smtClean="0">
              <a:solidFill>
                <a:schemeClr val="bg1"/>
              </a:solidFill>
              <a:ea typeface="Tahoma" panose="020B0604030504040204" pitchFamily="34" charset="0"/>
            </a:endParaRPr>
          </a:p>
        </p:txBody>
      </p:sp>
      <p:graphicFrame>
        <p:nvGraphicFramePr>
          <p:cNvPr id="57" name="表格 56"/>
          <p:cNvGraphicFramePr>
            <a:graphicFrameLocks noGrp="1"/>
          </p:cNvGraphicFramePr>
          <p:nvPr/>
        </p:nvGraphicFramePr>
        <p:xfrm>
          <a:off x="1043608" y="3281030"/>
          <a:ext cx="3816420" cy="370840"/>
        </p:xfrm>
        <a:graphic>
          <a:graphicData uri="http://schemas.openxmlformats.org/drawingml/2006/table">
            <a:tbl>
              <a:tblPr firstRow="1" bandRow="1">
                <a:tableStyleId>{5C22544A-7EE6-4342-B048-85BDC9FD1C3A}</a:tableStyleId>
              </a:tblPr>
              <a:tblGrid>
                <a:gridCol w="381642"/>
                <a:gridCol w="381642"/>
                <a:gridCol w="381642"/>
                <a:gridCol w="381642"/>
                <a:gridCol w="381642"/>
                <a:gridCol w="381642"/>
                <a:gridCol w="381642"/>
                <a:gridCol w="381642"/>
                <a:gridCol w="381642"/>
                <a:gridCol w="381642"/>
              </a:tblGrid>
              <a:tr h="370840">
                <a:tc>
                  <a:txBody>
                    <a:bodyPr/>
                    <a:lstStyle/>
                    <a:p>
                      <a:r>
                        <a:rPr lang="en-US" altLang="zh-CN" smtClean="0"/>
                        <a:t>0</a:t>
                      </a:r>
                      <a:endParaRPr lang="zh-CN" altLang="en-US"/>
                    </a:p>
                  </a:txBody>
                  <a:tcPr/>
                </a:tc>
                <a:tc>
                  <a:txBody>
                    <a:bodyPr/>
                    <a:lstStyle/>
                    <a:p>
                      <a:r>
                        <a:rPr lang="en-US" altLang="zh-CN" smtClean="0"/>
                        <a:t>1</a:t>
                      </a:r>
                      <a:endParaRPr lang="zh-CN" altLang="en-US"/>
                    </a:p>
                  </a:txBody>
                  <a:tcPr/>
                </a:tc>
                <a:tc>
                  <a:txBody>
                    <a:bodyPr/>
                    <a:lstStyle/>
                    <a:p>
                      <a:r>
                        <a:rPr lang="en-US" altLang="zh-CN" smtClean="0"/>
                        <a:t>0</a:t>
                      </a:r>
                      <a:endParaRPr lang="zh-CN" altLang="en-US"/>
                    </a:p>
                  </a:txBody>
                  <a:tcPr/>
                </a:tc>
                <a:tc>
                  <a:txBody>
                    <a:bodyPr/>
                    <a:lstStyle/>
                    <a:p>
                      <a:r>
                        <a:rPr lang="en-US" altLang="zh-CN" smtClean="0"/>
                        <a:t>1</a:t>
                      </a:r>
                      <a:endParaRPr lang="zh-CN" altLang="en-US"/>
                    </a:p>
                  </a:txBody>
                  <a:tcPr/>
                </a:tc>
                <a:tc>
                  <a:txBody>
                    <a:bodyPr/>
                    <a:lstStyle/>
                    <a:p>
                      <a:r>
                        <a:rPr lang="en-US" altLang="zh-CN" smtClean="0"/>
                        <a:t>0</a:t>
                      </a:r>
                      <a:endParaRPr lang="zh-CN" altLang="en-US"/>
                    </a:p>
                  </a:txBody>
                  <a:tcPr/>
                </a:tc>
                <a:tc>
                  <a:txBody>
                    <a:bodyPr/>
                    <a:lstStyle/>
                    <a:p>
                      <a:r>
                        <a:rPr lang="en-US" altLang="zh-CN" smtClean="0"/>
                        <a:t>1</a:t>
                      </a:r>
                      <a:endParaRPr lang="zh-CN" altLang="en-US"/>
                    </a:p>
                  </a:txBody>
                  <a:tcPr/>
                </a:tc>
                <a:tc>
                  <a:txBody>
                    <a:bodyPr/>
                    <a:lstStyle/>
                    <a:p>
                      <a:r>
                        <a:rPr lang="en-US" altLang="zh-CN" smtClean="0"/>
                        <a:t>0</a:t>
                      </a:r>
                      <a:endParaRPr lang="zh-CN" altLang="en-US"/>
                    </a:p>
                  </a:txBody>
                  <a:tcPr/>
                </a:tc>
                <a:tc>
                  <a:txBody>
                    <a:bodyPr/>
                    <a:lstStyle/>
                    <a:p>
                      <a:r>
                        <a:rPr lang="en-US" altLang="zh-CN" smtClean="0"/>
                        <a:t>1</a:t>
                      </a:r>
                      <a:endParaRPr lang="zh-CN" altLang="en-US"/>
                    </a:p>
                  </a:txBody>
                  <a:tcPr/>
                </a:tc>
                <a:tc>
                  <a:txBody>
                    <a:bodyPr/>
                    <a:lstStyle/>
                    <a:p>
                      <a:r>
                        <a:rPr lang="en-US" altLang="zh-CN" smtClean="0"/>
                        <a:t>1</a:t>
                      </a:r>
                      <a:endParaRPr lang="zh-CN" altLang="en-US"/>
                    </a:p>
                  </a:txBody>
                  <a:tcPr/>
                </a:tc>
                <a:tc>
                  <a:txBody>
                    <a:bodyPr/>
                    <a:lstStyle/>
                    <a:p>
                      <a:r>
                        <a:rPr lang="en-US" altLang="zh-CN" smtClean="0"/>
                        <a:t>…</a:t>
                      </a:r>
                      <a:endParaRPr lang="zh-CN" altLang="en-US"/>
                    </a:p>
                  </a:txBody>
                  <a:tcPr/>
                </a:tc>
              </a:tr>
            </a:tbl>
          </a:graphicData>
        </a:graphic>
      </p:graphicFrame>
      <p:sp>
        <p:nvSpPr>
          <p:cNvPr id="59" name="文字方塊 58"/>
          <p:cNvSpPr txBox="1"/>
          <p:nvPr/>
        </p:nvSpPr>
        <p:spPr>
          <a:xfrm>
            <a:off x="1979712" y="2418442"/>
            <a:ext cx="418704" cy="369332"/>
          </a:xfrm>
          <a:prstGeom prst="rect">
            <a:avLst/>
          </a:prstGeom>
          <a:noFill/>
        </p:spPr>
        <p:txBody>
          <a:bodyPr wrap="none" rtlCol="0">
            <a:spAutoFit/>
          </a:bodyPr>
          <a:lstStyle/>
          <a:p>
            <a:r>
              <a:rPr lang="en-US" altLang="zh-CN" smtClean="0">
                <a:solidFill>
                  <a:schemeClr val="bg1"/>
                </a:solidFill>
              </a:rPr>
              <a:t>x1</a:t>
            </a:r>
            <a:endParaRPr lang="zh-CN" altLang="en-US">
              <a:solidFill>
                <a:schemeClr val="bg1"/>
              </a:solidFill>
            </a:endParaRPr>
          </a:p>
        </p:txBody>
      </p:sp>
      <p:cxnSp>
        <p:nvCxnSpPr>
          <p:cNvPr id="61" name="直線單箭頭接點 60"/>
          <p:cNvCxnSpPr/>
          <p:nvPr/>
        </p:nvCxnSpPr>
        <p:spPr>
          <a:xfrm flipH="1">
            <a:off x="1619672" y="2715766"/>
            <a:ext cx="432048" cy="504056"/>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單箭頭接點 63"/>
          <p:cNvCxnSpPr>
            <a:stCxn id="59" idx="2"/>
          </p:cNvCxnSpPr>
          <p:nvPr/>
        </p:nvCxnSpPr>
        <p:spPr>
          <a:xfrm>
            <a:off x="2189064" y="2787774"/>
            <a:ext cx="150688" cy="432048"/>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6" name="直線單箭頭接點 65"/>
          <p:cNvCxnSpPr/>
          <p:nvPr/>
        </p:nvCxnSpPr>
        <p:spPr>
          <a:xfrm>
            <a:off x="2411760" y="2643758"/>
            <a:ext cx="1440160" cy="576064"/>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
        <p:nvSpPr>
          <p:cNvPr id="70" name="文字方塊 69"/>
          <p:cNvSpPr txBox="1"/>
          <p:nvPr/>
        </p:nvSpPr>
        <p:spPr>
          <a:xfrm>
            <a:off x="3635896" y="2355726"/>
            <a:ext cx="418704" cy="369332"/>
          </a:xfrm>
          <a:prstGeom prst="rect">
            <a:avLst/>
          </a:prstGeom>
          <a:noFill/>
        </p:spPr>
        <p:txBody>
          <a:bodyPr wrap="none" rtlCol="0">
            <a:spAutoFit/>
          </a:bodyPr>
          <a:lstStyle/>
          <a:p>
            <a:r>
              <a:rPr lang="en-US" altLang="zh-CN" smtClean="0">
                <a:solidFill>
                  <a:schemeClr val="bg1"/>
                </a:solidFill>
              </a:rPr>
              <a:t>x2</a:t>
            </a:r>
            <a:endParaRPr lang="zh-CN" altLang="en-US">
              <a:solidFill>
                <a:schemeClr val="bg1"/>
              </a:solidFill>
            </a:endParaRPr>
          </a:p>
        </p:txBody>
      </p:sp>
      <p:cxnSp>
        <p:nvCxnSpPr>
          <p:cNvPr id="71" name="直線單箭頭接點 70"/>
          <p:cNvCxnSpPr/>
          <p:nvPr/>
        </p:nvCxnSpPr>
        <p:spPr>
          <a:xfrm flipH="1">
            <a:off x="1691680" y="2571750"/>
            <a:ext cx="1944216" cy="648072"/>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6" name="直線單箭頭接點 75"/>
          <p:cNvCxnSpPr/>
          <p:nvPr/>
        </p:nvCxnSpPr>
        <p:spPr>
          <a:xfrm flipH="1">
            <a:off x="3131840" y="2643758"/>
            <a:ext cx="576064" cy="576064"/>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8" name="直線單箭頭接點 77"/>
          <p:cNvCxnSpPr/>
          <p:nvPr/>
        </p:nvCxnSpPr>
        <p:spPr>
          <a:xfrm>
            <a:off x="3923928" y="2679798"/>
            <a:ext cx="360040" cy="540024"/>
          </a:xfrm>
          <a:prstGeom prst="straightConnector1">
            <a:avLst/>
          </a:prstGeom>
          <a:ln>
            <a:solidFill>
              <a:schemeClr val="tx2">
                <a:lumMod val="20000"/>
                <a:lumOff val="80000"/>
              </a:schemeClr>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p:cNvSpPr>
            <a:spLocks noGrp="1"/>
          </p:cNvSpPr>
          <p:nvPr>
            <p:ph type="sldNum" sz="quarter" idx="12"/>
          </p:nvPr>
        </p:nvSpPr>
        <p:spPr>
          <a:xfrm>
            <a:off x="6804248" y="190401"/>
            <a:ext cx="2133600" cy="365125"/>
          </a:xfrm>
        </p:spPr>
        <p:txBody>
          <a:bodyPr/>
          <a:lstStyle/>
          <a:p>
            <a:fld id="{6D496982-6B67-48BF-BE88-CEE75E286A28}" type="slidenum">
              <a:rPr lang="ko-KR" altLang="en-US" smtClean="0"/>
            </a:fld>
            <a:endParaRPr lang="ko-KR" altLang="en-US"/>
          </a:p>
        </p:txBody>
      </p:sp>
      <p:sp>
        <p:nvSpPr>
          <p:cNvPr id="2" name="텍스트 개체 틀 1"/>
          <p:cNvSpPr>
            <a:spLocks noGrp="1"/>
          </p:cNvSpPr>
          <p:nvPr>
            <p:ph type="body" sz="quarter" idx="13"/>
          </p:nvPr>
        </p:nvSpPr>
        <p:spPr>
          <a:xfrm>
            <a:off x="318976" y="267494"/>
            <a:ext cx="8357479" cy="459836"/>
          </a:xfrm>
        </p:spPr>
        <p:txBody>
          <a:bodyPr/>
          <a:lstStyle/>
          <a:p>
            <a:pPr>
              <a:lnSpc>
                <a:spcPct val="90000"/>
              </a:lnSpc>
              <a:defRPr/>
            </a:pPr>
            <a:r>
              <a:rPr lang="zh-CN" altLang="en-US" sz="3200" smtClean="0"/>
              <a:t>外排序</a:t>
            </a:r>
            <a:endParaRPr lang="en-US" altLang="ko-KR" dirty="0">
              <a:ea typeface="Tahoma" panose="020B0604030504040204" pitchFamily="34" charset="0"/>
            </a:endParaRPr>
          </a:p>
        </p:txBody>
      </p:sp>
      <p:grpSp>
        <p:nvGrpSpPr>
          <p:cNvPr id="10" name="그룹 9"/>
          <p:cNvGrpSpPr/>
          <p:nvPr/>
        </p:nvGrpSpPr>
        <p:grpSpPr>
          <a:xfrm rot="17117124">
            <a:off x="5237656" y="4264962"/>
            <a:ext cx="914574" cy="706346"/>
            <a:chOff x="817563" y="2624138"/>
            <a:chExt cx="1422400" cy="1098551"/>
          </a:xfrm>
          <a:solidFill>
            <a:schemeClr val="tx1">
              <a:lumMod val="65000"/>
              <a:lumOff val="35000"/>
            </a:schemeClr>
          </a:solidFill>
        </p:grpSpPr>
        <p:sp>
          <p:nvSpPr>
            <p:cNvPr id="11" name="Freeform 5"/>
            <p:cNvSpPr>
              <a:spLocks noEditPoints="1"/>
            </p:cNvSpPr>
            <p:nvPr/>
          </p:nvSpPr>
          <p:spPr bwMode="auto">
            <a:xfrm>
              <a:off x="817563" y="2624138"/>
              <a:ext cx="1317625" cy="482600"/>
            </a:xfrm>
            <a:custGeom>
              <a:avLst/>
              <a:gdLst>
                <a:gd name="T0" fmla="*/ 602 w 830"/>
                <a:gd name="T1" fmla="*/ 177 h 304"/>
                <a:gd name="T2" fmla="*/ 555 w 830"/>
                <a:gd name="T3" fmla="*/ 199 h 304"/>
                <a:gd name="T4" fmla="*/ 504 w 830"/>
                <a:gd name="T5" fmla="*/ 232 h 304"/>
                <a:gd name="T6" fmla="*/ 500 w 830"/>
                <a:gd name="T7" fmla="*/ 186 h 304"/>
                <a:gd name="T8" fmla="*/ 535 w 830"/>
                <a:gd name="T9" fmla="*/ 131 h 304"/>
                <a:gd name="T10" fmla="*/ 408 w 830"/>
                <a:gd name="T11" fmla="*/ 151 h 304"/>
                <a:gd name="T12" fmla="*/ 358 w 830"/>
                <a:gd name="T13" fmla="*/ 193 h 304"/>
                <a:gd name="T14" fmla="*/ 303 w 830"/>
                <a:gd name="T15" fmla="*/ 225 h 304"/>
                <a:gd name="T16" fmla="*/ 272 w 830"/>
                <a:gd name="T17" fmla="*/ 175 h 304"/>
                <a:gd name="T18" fmla="*/ 232 w 830"/>
                <a:gd name="T19" fmla="*/ 210 h 304"/>
                <a:gd name="T20" fmla="*/ 191 w 830"/>
                <a:gd name="T21" fmla="*/ 206 h 304"/>
                <a:gd name="T22" fmla="*/ 157 w 830"/>
                <a:gd name="T23" fmla="*/ 258 h 304"/>
                <a:gd name="T24" fmla="*/ 111 w 830"/>
                <a:gd name="T25" fmla="*/ 252 h 304"/>
                <a:gd name="T26" fmla="*/ 66 w 830"/>
                <a:gd name="T27" fmla="*/ 296 h 304"/>
                <a:gd name="T28" fmla="*/ 25 w 830"/>
                <a:gd name="T29" fmla="*/ 286 h 304"/>
                <a:gd name="T30" fmla="*/ 1 w 830"/>
                <a:gd name="T31" fmla="*/ 304 h 304"/>
                <a:gd name="T32" fmla="*/ 12 w 830"/>
                <a:gd name="T33" fmla="*/ 251 h 304"/>
                <a:gd name="T34" fmla="*/ 16 w 830"/>
                <a:gd name="T35" fmla="*/ 85 h 304"/>
                <a:gd name="T36" fmla="*/ 66 w 830"/>
                <a:gd name="T37" fmla="*/ 64 h 304"/>
                <a:gd name="T38" fmla="*/ 75 w 830"/>
                <a:gd name="T39" fmla="*/ 115 h 304"/>
                <a:gd name="T40" fmla="*/ 41 w 830"/>
                <a:gd name="T41" fmla="*/ 252 h 304"/>
                <a:gd name="T42" fmla="*/ 63 w 830"/>
                <a:gd name="T43" fmla="*/ 260 h 304"/>
                <a:gd name="T44" fmla="*/ 77 w 830"/>
                <a:gd name="T45" fmla="*/ 192 h 304"/>
                <a:gd name="T46" fmla="*/ 95 w 830"/>
                <a:gd name="T47" fmla="*/ 197 h 304"/>
                <a:gd name="T48" fmla="*/ 108 w 830"/>
                <a:gd name="T49" fmla="*/ 218 h 304"/>
                <a:gd name="T50" fmla="*/ 138 w 830"/>
                <a:gd name="T51" fmla="*/ 197 h 304"/>
                <a:gd name="T52" fmla="*/ 147 w 830"/>
                <a:gd name="T53" fmla="*/ 227 h 304"/>
                <a:gd name="T54" fmla="*/ 176 w 830"/>
                <a:gd name="T55" fmla="*/ 162 h 304"/>
                <a:gd name="T56" fmla="*/ 189 w 830"/>
                <a:gd name="T57" fmla="*/ 0 h 304"/>
                <a:gd name="T58" fmla="*/ 216 w 830"/>
                <a:gd name="T59" fmla="*/ 41 h 304"/>
                <a:gd name="T60" fmla="*/ 210 w 830"/>
                <a:gd name="T61" fmla="*/ 196 h 304"/>
                <a:gd name="T62" fmla="*/ 245 w 830"/>
                <a:gd name="T63" fmla="*/ 147 h 304"/>
                <a:gd name="T64" fmla="*/ 276 w 830"/>
                <a:gd name="T65" fmla="*/ 139 h 304"/>
                <a:gd name="T66" fmla="*/ 290 w 830"/>
                <a:gd name="T67" fmla="*/ 140 h 304"/>
                <a:gd name="T68" fmla="*/ 306 w 830"/>
                <a:gd name="T69" fmla="*/ 198 h 304"/>
                <a:gd name="T70" fmla="*/ 328 w 830"/>
                <a:gd name="T71" fmla="*/ 190 h 304"/>
                <a:gd name="T72" fmla="*/ 346 w 830"/>
                <a:gd name="T73" fmla="*/ 141 h 304"/>
                <a:gd name="T74" fmla="*/ 367 w 830"/>
                <a:gd name="T75" fmla="*/ 157 h 304"/>
                <a:gd name="T76" fmla="*/ 421 w 830"/>
                <a:gd name="T77" fmla="*/ 116 h 304"/>
                <a:gd name="T78" fmla="*/ 566 w 830"/>
                <a:gd name="T79" fmla="*/ 106 h 304"/>
                <a:gd name="T80" fmla="*/ 580 w 830"/>
                <a:gd name="T81" fmla="*/ 70 h 304"/>
                <a:gd name="T82" fmla="*/ 605 w 830"/>
                <a:gd name="T83" fmla="*/ 76 h 304"/>
                <a:gd name="T84" fmla="*/ 611 w 830"/>
                <a:gd name="T85" fmla="*/ 140 h 304"/>
                <a:gd name="T86" fmla="*/ 661 w 830"/>
                <a:gd name="T87" fmla="*/ 67 h 304"/>
                <a:gd name="T88" fmla="*/ 680 w 830"/>
                <a:gd name="T89" fmla="*/ 72 h 304"/>
                <a:gd name="T90" fmla="*/ 686 w 830"/>
                <a:gd name="T91" fmla="*/ 139 h 304"/>
                <a:gd name="T92" fmla="*/ 724 w 830"/>
                <a:gd name="T93" fmla="*/ 115 h 304"/>
                <a:gd name="T94" fmla="*/ 769 w 830"/>
                <a:gd name="T95" fmla="*/ 118 h 304"/>
                <a:gd name="T96" fmla="*/ 823 w 830"/>
                <a:gd name="T97" fmla="*/ 156 h 304"/>
                <a:gd name="T98" fmla="*/ 788 w 830"/>
                <a:gd name="T99" fmla="*/ 155 h 304"/>
                <a:gd name="T100" fmla="*/ 710 w 830"/>
                <a:gd name="T101" fmla="*/ 167 h 304"/>
                <a:gd name="T102" fmla="*/ 663 w 830"/>
                <a:gd name="T103" fmla="*/ 149 h 304"/>
                <a:gd name="T104" fmla="*/ 47 w 830"/>
                <a:gd name="T105" fmla="*/ 131 h 304"/>
                <a:gd name="T106" fmla="*/ 35 w 830"/>
                <a:gd name="T107" fmla="*/ 118 h 304"/>
                <a:gd name="T108" fmla="*/ 521 w 830"/>
                <a:gd name="T109" fmla="*/ 212 h 304"/>
                <a:gd name="T110" fmla="*/ 542 w 830"/>
                <a:gd name="T111" fmla="*/ 161 h 304"/>
                <a:gd name="T112" fmla="*/ 521 w 830"/>
                <a:gd name="T113" fmla="*/ 212 h 3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30" h="304">
                  <a:moveTo>
                    <a:pt x="659" y="132"/>
                  </a:moveTo>
                  <a:lnTo>
                    <a:pt x="659" y="132"/>
                  </a:lnTo>
                  <a:lnTo>
                    <a:pt x="647" y="141"/>
                  </a:lnTo>
                  <a:lnTo>
                    <a:pt x="637" y="151"/>
                  </a:lnTo>
                  <a:lnTo>
                    <a:pt x="628" y="159"/>
                  </a:lnTo>
                  <a:lnTo>
                    <a:pt x="618" y="168"/>
                  </a:lnTo>
                  <a:lnTo>
                    <a:pt x="608" y="174"/>
                  </a:lnTo>
                  <a:lnTo>
                    <a:pt x="602" y="177"/>
                  </a:lnTo>
                  <a:lnTo>
                    <a:pt x="596" y="178"/>
                  </a:lnTo>
                  <a:lnTo>
                    <a:pt x="590" y="179"/>
                  </a:lnTo>
                  <a:lnTo>
                    <a:pt x="582" y="180"/>
                  </a:lnTo>
                  <a:lnTo>
                    <a:pt x="575" y="179"/>
                  </a:lnTo>
                  <a:lnTo>
                    <a:pt x="566" y="178"/>
                  </a:lnTo>
                  <a:lnTo>
                    <a:pt x="566" y="178"/>
                  </a:lnTo>
                  <a:lnTo>
                    <a:pt x="562" y="187"/>
                  </a:lnTo>
                  <a:lnTo>
                    <a:pt x="555" y="199"/>
                  </a:lnTo>
                  <a:lnTo>
                    <a:pt x="545" y="211"/>
                  </a:lnTo>
                  <a:lnTo>
                    <a:pt x="534" y="223"/>
                  </a:lnTo>
                  <a:lnTo>
                    <a:pt x="529" y="228"/>
                  </a:lnTo>
                  <a:lnTo>
                    <a:pt x="524" y="231"/>
                  </a:lnTo>
                  <a:lnTo>
                    <a:pt x="518" y="234"/>
                  </a:lnTo>
                  <a:lnTo>
                    <a:pt x="513" y="235"/>
                  </a:lnTo>
                  <a:lnTo>
                    <a:pt x="509" y="234"/>
                  </a:lnTo>
                  <a:lnTo>
                    <a:pt x="504" y="232"/>
                  </a:lnTo>
                  <a:lnTo>
                    <a:pt x="501" y="227"/>
                  </a:lnTo>
                  <a:lnTo>
                    <a:pt x="497" y="219"/>
                  </a:lnTo>
                  <a:lnTo>
                    <a:pt x="497" y="219"/>
                  </a:lnTo>
                  <a:lnTo>
                    <a:pt x="496" y="213"/>
                  </a:lnTo>
                  <a:lnTo>
                    <a:pt x="496" y="206"/>
                  </a:lnTo>
                  <a:lnTo>
                    <a:pt x="496" y="199"/>
                  </a:lnTo>
                  <a:lnTo>
                    <a:pt x="498" y="192"/>
                  </a:lnTo>
                  <a:lnTo>
                    <a:pt x="500" y="186"/>
                  </a:lnTo>
                  <a:lnTo>
                    <a:pt x="503" y="179"/>
                  </a:lnTo>
                  <a:lnTo>
                    <a:pt x="511" y="167"/>
                  </a:lnTo>
                  <a:lnTo>
                    <a:pt x="521" y="154"/>
                  </a:lnTo>
                  <a:lnTo>
                    <a:pt x="532" y="145"/>
                  </a:lnTo>
                  <a:lnTo>
                    <a:pt x="542" y="137"/>
                  </a:lnTo>
                  <a:lnTo>
                    <a:pt x="552" y="132"/>
                  </a:lnTo>
                  <a:lnTo>
                    <a:pt x="552" y="132"/>
                  </a:lnTo>
                  <a:lnTo>
                    <a:pt x="535" y="131"/>
                  </a:lnTo>
                  <a:lnTo>
                    <a:pt x="519" y="131"/>
                  </a:lnTo>
                  <a:lnTo>
                    <a:pt x="502" y="133"/>
                  </a:lnTo>
                  <a:lnTo>
                    <a:pt x="485" y="136"/>
                  </a:lnTo>
                  <a:lnTo>
                    <a:pt x="451" y="142"/>
                  </a:lnTo>
                  <a:lnTo>
                    <a:pt x="433" y="144"/>
                  </a:lnTo>
                  <a:lnTo>
                    <a:pt x="415" y="145"/>
                  </a:lnTo>
                  <a:lnTo>
                    <a:pt x="415" y="145"/>
                  </a:lnTo>
                  <a:lnTo>
                    <a:pt x="408" y="151"/>
                  </a:lnTo>
                  <a:lnTo>
                    <a:pt x="403" y="158"/>
                  </a:lnTo>
                  <a:lnTo>
                    <a:pt x="391" y="174"/>
                  </a:lnTo>
                  <a:lnTo>
                    <a:pt x="385" y="181"/>
                  </a:lnTo>
                  <a:lnTo>
                    <a:pt x="378" y="187"/>
                  </a:lnTo>
                  <a:lnTo>
                    <a:pt x="374" y="189"/>
                  </a:lnTo>
                  <a:lnTo>
                    <a:pt x="369" y="191"/>
                  </a:lnTo>
                  <a:lnTo>
                    <a:pt x="364" y="193"/>
                  </a:lnTo>
                  <a:lnTo>
                    <a:pt x="358" y="193"/>
                  </a:lnTo>
                  <a:lnTo>
                    <a:pt x="358" y="193"/>
                  </a:lnTo>
                  <a:lnTo>
                    <a:pt x="341" y="213"/>
                  </a:lnTo>
                  <a:lnTo>
                    <a:pt x="333" y="222"/>
                  </a:lnTo>
                  <a:lnTo>
                    <a:pt x="323" y="230"/>
                  </a:lnTo>
                  <a:lnTo>
                    <a:pt x="323" y="230"/>
                  </a:lnTo>
                  <a:lnTo>
                    <a:pt x="312" y="228"/>
                  </a:lnTo>
                  <a:lnTo>
                    <a:pt x="307" y="227"/>
                  </a:lnTo>
                  <a:lnTo>
                    <a:pt x="303" y="225"/>
                  </a:lnTo>
                  <a:lnTo>
                    <a:pt x="295" y="219"/>
                  </a:lnTo>
                  <a:lnTo>
                    <a:pt x="289" y="213"/>
                  </a:lnTo>
                  <a:lnTo>
                    <a:pt x="285" y="204"/>
                  </a:lnTo>
                  <a:lnTo>
                    <a:pt x="281" y="195"/>
                  </a:lnTo>
                  <a:lnTo>
                    <a:pt x="278" y="185"/>
                  </a:lnTo>
                  <a:lnTo>
                    <a:pt x="276" y="175"/>
                  </a:lnTo>
                  <a:lnTo>
                    <a:pt x="276" y="175"/>
                  </a:lnTo>
                  <a:lnTo>
                    <a:pt x="272" y="175"/>
                  </a:lnTo>
                  <a:lnTo>
                    <a:pt x="268" y="175"/>
                  </a:lnTo>
                  <a:lnTo>
                    <a:pt x="264" y="175"/>
                  </a:lnTo>
                  <a:lnTo>
                    <a:pt x="263" y="174"/>
                  </a:lnTo>
                  <a:lnTo>
                    <a:pt x="263" y="172"/>
                  </a:lnTo>
                  <a:lnTo>
                    <a:pt x="263" y="172"/>
                  </a:lnTo>
                  <a:lnTo>
                    <a:pt x="250" y="191"/>
                  </a:lnTo>
                  <a:lnTo>
                    <a:pt x="241" y="201"/>
                  </a:lnTo>
                  <a:lnTo>
                    <a:pt x="232" y="210"/>
                  </a:lnTo>
                  <a:lnTo>
                    <a:pt x="228" y="214"/>
                  </a:lnTo>
                  <a:lnTo>
                    <a:pt x="223" y="216"/>
                  </a:lnTo>
                  <a:lnTo>
                    <a:pt x="218" y="218"/>
                  </a:lnTo>
                  <a:lnTo>
                    <a:pt x="213" y="219"/>
                  </a:lnTo>
                  <a:lnTo>
                    <a:pt x="208" y="218"/>
                  </a:lnTo>
                  <a:lnTo>
                    <a:pt x="202" y="216"/>
                  </a:lnTo>
                  <a:lnTo>
                    <a:pt x="197" y="212"/>
                  </a:lnTo>
                  <a:lnTo>
                    <a:pt x="191" y="206"/>
                  </a:lnTo>
                  <a:lnTo>
                    <a:pt x="191" y="206"/>
                  </a:lnTo>
                  <a:lnTo>
                    <a:pt x="185" y="213"/>
                  </a:lnTo>
                  <a:lnTo>
                    <a:pt x="180" y="220"/>
                  </a:lnTo>
                  <a:lnTo>
                    <a:pt x="172" y="237"/>
                  </a:lnTo>
                  <a:lnTo>
                    <a:pt x="167" y="246"/>
                  </a:lnTo>
                  <a:lnTo>
                    <a:pt x="163" y="253"/>
                  </a:lnTo>
                  <a:lnTo>
                    <a:pt x="160" y="256"/>
                  </a:lnTo>
                  <a:lnTo>
                    <a:pt x="157" y="258"/>
                  </a:lnTo>
                  <a:lnTo>
                    <a:pt x="153" y="260"/>
                  </a:lnTo>
                  <a:lnTo>
                    <a:pt x="149" y="261"/>
                  </a:lnTo>
                  <a:lnTo>
                    <a:pt x="149" y="261"/>
                  </a:lnTo>
                  <a:lnTo>
                    <a:pt x="143" y="262"/>
                  </a:lnTo>
                  <a:lnTo>
                    <a:pt x="136" y="260"/>
                  </a:lnTo>
                  <a:lnTo>
                    <a:pt x="124" y="256"/>
                  </a:lnTo>
                  <a:lnTo>
                    <a:pt x="117" y="253"/>
                  </a:lnTo>
                  <a:lnTo>
                    <a:pt x="111" y="252"/>
                  </a:lnTo>
                  <a:lnTo>
                    <a:pt x="104" y="253"/>
                  </a:lnTo>
                  <a:lnTo>
                    <a:pt x="96" y="256"/>
                  </a:lnTo>
                  <a:lnTo>
                    <a:pt x="96" y="256"/>
                  </a:lnTo>
                  <a:lnTo>
                    <a:pt x="91" y="267"/>
                  </a:lnTo>
                  <a:lnTo>
                    <a:pt x="84" y="278"/>
                  </a:lnTo>
                  <a:lnTo>
                    <a:pt x="76" y="288"/>
                  </a:lnTo>
                  <a:lnTo>
                    <a:pt x="71" y="292"/>
                  </a:lnTo>
                  <a:lnTo>
                    <a:pt x="66" y="296"/>
                  </a:lnTo>
                  <a:lnTo>
                    <a:pt x="61" y="299"/>
                  </a:lnTo>
                  <a:lnTo>
                    <a:pt x="56" y="301"/>
                  </a:lnTo>
                  <a:lnTo>
                    <a:pt x="51" y="302"/>
                  </a:lnTo>
                  <a:lnTo>
                    <a:pt x="45" y="301"/>
                  </a:lnTo>
                  <a:lnTo>
                    <a:pt x="40" y="300"/>
                  </a:lnTo>
                  <a:lnTo>
                    <a:pt x="34" y="297"/>
                  </a:lnTo>
                  <a:lnTo>
                    <a:pt x="29" y="292"/>
                  </a:lnTo>
                  <a:lnTo>
                    <a:pt x="25" y="286"/>
                  </a:lnTo>
                  <a:lnTo>
                    <a:pt x="25" y="286"/>
                  </a:lnTo>
                  <a:lnTo>
                    <a:pt x="22" y="289"/>
                  </a:lnTo>
                  <a:lnTo>
                    <a:pt x="20" y="292"/>
                  </a:lnTo>
                  <a:lnTo>
                    <a:pt x="17" y="299"/>
                  </a:lnTo>
                  <a:lnTo>
                    <a:pt x="14" y="301"/>
                  </a:lnTo>
                  <a:lnTo>
                    <a:pt x="11" y="303"/>
                  </a:lnTo>
                  <a:lnTo>
                    <a:pt x="7" y="304"/>
                  </a:lnTo>
                  <a:lnTo>
                    <a:pt x="1" y="304"/>
                  </a:lnTo>
                  <a:lnTo>
                    <a:pt x="1" y="304"/>
                  </a:lnTo>
                  <a:lnTo>
                    <a:pt x="0" y="298"/>
                  </a:lnTo>
                  <a:lnTo>
                    <a:pt x="0" y="291"/>
                  </a:lnTo>
                  <a:lnTo>
                    <a:pt x="1" y="284"/>
                  </a:lnTo>
                  <a:lnTo>
                    <a:pt x="3" y="277"/>
                  </a:lnTo>
                  <a:lnTo>
                    <a:pt x="7" y="263"/>
                  </a:lnTo>
                  <a:lnTo>
                    <a:pt x="12" y="251"/>
                  </a:lnTo>
                  <a:lnTo>
                    <a:pt x="12" y="251"/>
                  </a:lnTo>
                  <a:lnTo>
                    <a:pt x="9" y="225"/>
                  </a:lnTo>
                  <a:lnTo>
                    <a:pt x="6" y="196"/>
                  </a:lnTo>
                  <a:lnTo>
                    <a:pt x="5" y="167"/>
                  </a:lnTo>
                  <a:lnTo>
                    <a:pt x="6" y="137"/>
                  </a:lnTo>
                  <a:lnTo>
                    <a:pt x="7" y="123"/>
                  </a:lnTo>
                  <a:lnTo>
                    <a:pt x="9" y="109"/>
                  </a:lnTo>
                  <a:lnTo>
                    <a:pt x="12" y="97"/>
                  </a:lnTo>
                  <a:lnTo>
                    <a:pt x="16" y="85"/>
                  </a:lnTo>
                  <a:lnTo>
                    <a:pt x="20" y="75"/>
                  </a:lnTo>
                  <a:lnTo>
                    <a:pt x="26" y="65"/>
                  </a:lnTo>
                  <a:lnTo>
                    <a:pt x="32" y="56"/>
                  </a:lnTo>
                  <a:lnTo>
                    <a:pt x="41" y="50"/>
                  </a:lnTo>
                  <a:lnTo>
                    <a:pt x="41" y="50"/>
                  </a:lnTo>
                  <a:lnTo>
                    <a:pt x="56" y="57"/>
                  </a:lnTo>
                  <a:lnTo>
                    <a:pt x="63" y="62"/>
                  </a:lnTo>
                  <a:lnTo>
                    <a:pt x="66" y="64"/>
                  </a:lnTo>
                  <a:lnTo>
                    <a:pt x="67" y="67"/>
                  </a:lnTo>
                  <a:lnTo>
                    <a:pt x="67" y="67"/>
                  </a:lnTo>
                  <a:lnTo>
                    <a:pt x="70" y="72"/>
                  </a:lnTo>
                  <a:lnTo>
                    <a:pt x="73" y="78"/>
                  </a:lnTo>
                  <a:lnTo>
                    <a:pt x="74" y="84"/>
                  </a:lnTo>
                  <a:lnTo>
                    <a:pt x="75" y="90"/>
                  </a:lnTo>
                  <a:lnTo>
                    <a:pt x="76" y="102"/>
                  </a:lnTo>
                  <a:lnTo>
                    <a:pt x="75" y="115"/>
                  </a:lnTo>
                  <a:lnTo>
                    <a:pt x="73" y="129"/>
                  </a:lnTo>
                  <a:lnTo>
                    <a:pt x="69" y="143"/>
                  </a:lnTo>
                  <a:lnTo>
                    <a:pt x="60" y="172"/>
                  </a:lnTo>
                  <a:lnTo>
                    <a:pt x="50" y="200"/>
                  </a:lnTo>
                  <a:lnTo>
                    <a:pt x="46" y="214"/>
                  </a:lnTo>
                  <a:lnTo>
                    <a:pt x="43" y="227"/>
                  </a:lnTo>
                  <a:lnTo>
                    <a:pt x="41" y="240"/>
                  </a:lnTo>
                  <a:lnTo>
                    <a:pt x="41" y="252"/>
                  </a:lnTo>
                  <a:lnTo>
                    <a:pt x="43" y="263"/>
                  </a:lnTo>
                  <a:lnTo>
                    <a:pt x="44" y="270"/>
                  </a:lnTo>
                  <a:lnTo>
                    <a:pt x="47" y="275"/>
                  </a:lnTo>
                  <a:lnTo>
                    <a:pt x="47" y="275"/>
                  </a:lnTo>
                  <a:lnTo>
                    <a:pt x="52" y="273"/>
                  </a:lnTo>
                  <a:lnTo>
                    <a:pt x="57" y="270"/>
                  </a:lnTo>
                  <a:lnTo>
                    <a:pt x="60" y="265"/>
                  </a:lnTo>
                  <a:lnTo>
                    <a:pt x="63" y="260"/>
                  </a:lnTo>
                  <a:lnTo>
                    <a:pt x="65" y="255"/>
                  </a:lnTo>
                  <a:lnTo>
                    <a:pt x="66" y="249"/>
                  </a:lnTo>
                  <a:lnTo>
                    <a:pt x="68" y="236"/>
                  </a:lnTo>
                  <a:lnTo>
                    <a:pt x="69" y="222"/>
                  </a:lnTo>
                  <a:lnTo>
                    <a:pt x="71" y="209"/>
                  </a:lnTo>
                  <a:lnTo>
                    <a:pt x="72" y="203"/>
                  </a:lnTo>
                  <a:lnTo>
                    <a:pt x="74" y="197"/>
                  </a:lnTo>
                  <a:lnTo>
                    <a:pt x="77" y="192"/>
                  </a:lnTo>
                  <a:lnTo>
                    <a:pt x="80" y="188"/>
                  </a:lnTo>
                  <a:lnTo>
                    <a:pt x="80" y="188"/>
                  </a:lnTo>
                  <a:lnTo>
                    <a:pt x="83" y="189"/>
                  </a:lnTo>
                  <a:lnTo>
                    <a:pt x="85" y="190"/>
                  </a:lnTo>
                  <a:lnTo>
                    <a:pt x="88" y="194"/>
                  </a:lnTo>
                  <a:lnTo>
                    <a:pt x="90" y="195"/>
                  </a:lnTo>
                  <a:lnTo>
                    <a:pt x="92" y="196"/>
                  </a:lnTo>
                  <a:lnTo>
                    <a:pt x="95" y="197"/>
                  </a:lnTo>
                  <a:lnTo>
                    <a:pt x="99" y="196"/>
                  </a:lnTo>
                  <a:lnTo>
                    <a:pt x="99" y="196"/>
                  </a:lnTo>
                  <a:lnTo>
                    <a:pt x="101" y="202"/>
                  </a:lnTo>
                  <a:lnTo>
                    <a:pt x="101" y="209"/>
                  </a:lnTo>
                  <a:lnTo>
                    <a:pt x="101" y="225"/>
                  </a:lnTo>
                  <a:lnTo>
                    <a:pt x="101" y="225"/>
                  </a:lnTo>
                  <a:lnTo>
                    <a:pt x="105" y="222"/>
                  </a:lnTo>
                  <a:lnTo>
                    <a:pt x="108" y="218"/>
                  </a:lnTo>
                  <a:lnTo>
                    <a:pt x="113" y="208"/>
                  </a:lnTo>
                  <a:lnTo>
                    <a:pt x="117" y="199"/>
                  </a:lnTo>
                  <a:lnTo>
                    <a:pt x="119" y="194"/>
                  </a:lnTo>
                  <a:lnTo>
                    <a:pt x="122" y="191"/>
                  </a:lnTo>
                  <a:lnTo>
                    <a:pt x="122" y="191"/>
                  </a:lnTo>
                  <a:lnTo>
                    <a:pt x="128" y="192"/>
                  </a:lnTo>
                  <a:lnTo>
                    <a:pt x="133" y="194"/>
                  </a:lnTo>
                  <a:lnTo>
                    <a:pt x="138" y="197"/>
                  </a:lnTo>
                  <a:lnTo>
                    <a:pt x="144" y="198"/>
                  </a:lnTo>
                  <a:lnTo>
                    <a:pt x="144" y="198"/>
                  </a:lnTo>
                  <a:lnTo>
                    <a:pt x="145" y="207"/>
                  </a:lnTo>
                  <a:lnTo>
                    <a:pt x="144" y="215"/>
                  </a:lnTo>
                  <a:lnTo>
                    <a:pt x="142" y="222"/>
                  </a:lnTo>
                  <a:lnTo>
                    <a:pt x="142" y="230"/>
                  </a:lnTo>
                  <a:lnTo>
                    <a:pt x="142" y="230"/>
                  </a:lnTo>
                  <a:lnTo>
                    <a:pt x="147" y="227"/>
                  </a:lnTo>
                  <a:lnTo>
                    <a:pt x="152" y="224"/>
                  </a:lnTo>
                  <a:lnTo>
                    <a:pt x="157" y="220"/>
                  </a:lnTo>
                  <a:lnTo>
                    <a:pt x="161" y="215"/>
                  </a:lnTo>
                  <a:lnTo>
                    <a:pt x="164" y="210"/>
                  </a:lnTo>
                  <a:lnTo>
                    <a:pt x="167" y="204"/>
                  </a:lnTo>
                  <a:lnTo>
                    <a:pt x="172" y="192"/>
                  </a:lnTo>
                  <a:lnTo>
                    <a:pt x="175" y="178"/>
                  </a:lnTo>
                  <a:lnTo>
                    <a:pt x="176" y="162"/>
                  </a:lnTo>
                  <a:lnTo>
                    <a:pt x="177" y="146"/>
                  </a:lnTo>
                  <a:lnTo>
                    <a:pt x="177" y="130"/>
                  </a:lnTo>
                  <a:lnTo>
                    <a:pt x="177" y="95"/>
                  </a:lnTo>
                  <a:lnTo>
                    <a:pt x="177" y="61"/>
                  </a:lnTo>
                  <a:lnTo>
                    <a:pt x="178" y="44"/>
                  </a:lnTo>
                  <a:lnTo>
                    <a:pt x="180" y="28"/>
                  </a:lnTo>
                  <a:lnTo>
                    <a:pt x="184" y="14"/>
                  </a:lnTo>
                  <a:lnTo>
                    <a:pt x="189" y="0"/>
                  </a:lnTo>
                  <a:lnTo>
                    <a:pt x="189" y="0"/>
                  </a:lnTo>
                  <a:lnTo>
                    <a:pt x="193" y="1"/>
                  </a:lnTo>
                  <a:lnTo>
                    <a:pt x="198" y="2"/>
                  </a:lnTo>
                  <a:lnTo>
                    <a:pt x="204" y="6"/>
                  </a:lnTo>
                  <a:lnTo>
                    <a:pt x="210" y="10"/>
                  </a:lnTo>
                  <a:lnTo>
                    <a:pt x="215" y="16"/>
                  </a:lnTo>
                  <a:lnTo>
                    <a:pt x="215" y="16"/>
                  </a:lnTo>
                  <a:lnTo>
                    <a:pt x="216" y="41"/>
                  </a:lnTo>
                  <a:lnTo>
                    <a:pt x="216" y="66"/>
                  </a:lnTo>
                  <a:lnTo>
                    <a:pt x="214" y="89"/>
                  </a:lnTo>
                  <a:lnTo>
                    <a:pt x="212" y="112"/>
                  </a:lnTo>
                  <a:lnTo>
                    <a:pt x="210" y="134"/>
                  </a:lnTo>
                  <a:lnTo>
                    <a:pt x="208" y="155"/>
                  </a:lnTo>
                  <a:lnTo>
                    <a:pt x="208" y="176"/>
                  </a:lnTo>
                  <a:lnTo>
                    <a:pt x="208" y="186"/>
                  </a:lnTo>
                  <a:lnTo>
                    <a:pt x="210" y="196"/>
                  </a:lnTo>
                  <a:lnTo>
                    <a:pt x="210" y="196"/>
                  </a:lnTo>
                  <a:lnTo>
                    <a:pt x="214" y="194"/>
                  </a:lnTo>
                  <a:lnTo>
                    <a:pt x="218" y="192"/>
                  </a:lnTo>
                  <a:lnTo>
                    <a:pt x="224" y="187"/>
                  </a:lnTo>
                  <a:lnTo>
                    <a:pt x="229" y="180"/>
                  </a:lnTo>
                  <a:lnTo>
                    <a:pt x="233" y="172"/>
                  </a:lnTo>
                  <a:lnTo>
                    <a:pt x="240" y="155"/>
                  </a:lnTo>
                  <a:lnTo>
                    <a:pt x="245" y="147"/>
                  </a:lnTo>
                  <a:lnTo>
                    <a:pt x="250" y="140"/>
                  </a:lnTo>
                  <a:lnTo>
                    <a:pt x="250" y="140"/>
                  </a:lnTo>
                  <a:lnTo>
                    <a:pt x="255" y="143"/>
                  </a:lnTo>
                  <a:lnTo>
                    <a:pt x="259" y="144"/>
                  </a:lnTo>
                  <a:lnTo>
                    <a:pt x="264" y="144"/>
                  </a:lnTo>
                  <a:lnTo>
                    <a:pt x="268" y="144"/>
                  </a:lnTo>
                  <a:lnTo>
                    <a:pt x="272" y="142"/>
                  </a:lnTo>
                  <a:lnTo>
                    <a:pt x="276" y="139"/>
                  </a:lnTo>
                  <a:lnTo>
                    <a:pt x="279" y="136"/>
                  </a:lnTo>
                  <a:lnTo>
                    <a:pt x="281" y="132"/>
                  </a:lnTo>
                  <a:lnTo>
                    <a:pt x="281" y="132"/>
                  </a:lnTo>
                  <a:lnTo>
                    <a:pt x="283" y="133"/>
                  </a:lnTo>
                  <a:lnTo>
                    <a:pt x="285" y="135"/>
                  </a:lnTo>
                  <a:lnTo>
                    <a:pt x="287" y="138"/>
                  </a:lnTo>
                  <a:lnTo>
                    <a:pt x="288" y="139"/>
                  </a:lnTo>
                  <a:lnTo>
                    <a:pt x="290" y="140"/>
                  </a:lnTo>
                  <a:lnTo>
                    <a:pt x="293" y="141"/>
                  </a:lnTo>
                  <a:lnTo>
                    <a:pt x="297" y="140"/>
                  </a:lnTo>
                  <a:lnTo>
                    <a:pt x="297" y="140"/>
                  </a:lnTo>
                  <a:lnTo>
                    <a:pt x="298" y="158"/>
                  </a:lnTo>
                  <a:lnTo>
                    <a:pt x="300" y="176"/>
                  </a:lnTo>
                  <a:lnTo>
                    <a:pt x="301" y="184"/>
                  </a:lnTo>
                  <a:lnTo>
                    <a:pt x="304" y="191"/>
                  </a:lnTo>
                  <a:lnTo>
                    <a:pt x="306" y="198"/>
                  </a:lnTo>
                  <a:lnTo>
                    <a:pt x="310" y="204"/>
                  </a:lnTo>
                  <a:lnTo>
                    <a:pt x="310" y="204"/>
                  </a:lnTo>
                  <a:lnTo>
                    <a:pt x="315" y="204"/>
                  </a:lnTo>
                  <a:lnTo>
                    <a:pt x="319" y="203"/>
                  </a:lnTo>
                  <a:lnTo>
                    <a:pt x="322" y="201"/>
                  </a:lnTo>
                  <a:lnTo>
                    <a:pt x="325" y="198"/>
                  </a:lnTo>
                  <a:lnTo>
                    <a:pt x="326" y="194"/>
                  </a:lnTo>
                  <a:lnTo>
                    <a:pt x="328" y="190"/>
                  </a:lnTo>
                  <a:lnTo>
                    <a:pt x="329" y="179"/>
                  </a:lnTo>
                  <a:lnTo>
                    <a:pt x="329" y="168"/>
                  </a:lnTo>
                  <a:lnTo>
                    <a:pt x="330" y="155"/>
                  </a:lnTo>
                  <a:lnTo>
                    <a:pt x="332" y="145"/>
                  </a:lnTo>
                  <a:lnTo>
                    <a:pt x="333" y="141"/>
                  </a:lnTo>
                  <a:lnTo>
                    <a:pt x="336" y="137"/>
                  </a:lnTo>
                  <a:lnTo>
                    <a:pt x="336" y="137"/>
                  </a:lnTo>
                  <a:lnTo>
                    <a:pt x="346" y="141"/>
                  </a:lnTo>
                  <a:lnTo>
                    <a:pt x="351" y="142"/>
                  </a:lnTo>
                  <a:lnTo>
                    <a:pt x="354" y="144"/>
                  </a:lnTo>
                  <a:lnTo>
                    <a:pt x="357" y="146"/>
                  </a:lnTo>
                  <a:lnTo>
                    <a:pt x="359" y="149"/>
                  </a:lnTo>
                  <a:lnTo>
                    <a:pt x="360" y="154"/>
                  </a:lnTo>
                  <a:lnTo>
                    <a:pt x="361" y="161"/>
                  </a:lnTo>
                  <a:lnTo>
                    <a:pt x="361" y="161"/>
                  </a:lnTo>
                  <a:lnTo>
                    <a:pt x="367" y="157"/>
                  </a:lnTo>
                  <a:lnTo>
                    <a:pt x="373" y="153"/>
                  </a:lnTo>
                  <a:lnTo>
                    <a:pt x="378" y="147"/>
                  </a:lnTo>
                  <a:lnTo>
                    <a:pt x="383" y="141"/>
                  </a:lnTo>
                  <a:lnTo>
                    <a:pt x="391" y="128"/>
                  </a:lnTo>
                  <a:lnTo>
                    <a:pt x="395" y="122"/>
                  </a:lnTo>
                  <a:lnTo>
                    <a:pt x="400" y="116"/>
                  </a:lnTo>
                  <a:lnTo>
                    <a:pt x="400" y="116"/>
                  </a:lnTo>
                  <a:lnTo>
                    <a:pt x="421" y="116"/>
                  </a:lnTo>
                  <a:lnTo>
                    <a:pt x="442" y="114"/>
                  </a:lnTo>
                  <a:lnTo>
                    <a:pt x="483" y="108"/>
                  </a:lnTo>
                  <a:lnTo>
                    <a:pt x="503" y="105"/>
                  </a:lnTo>
                  <a:lnTo>
                    <a:pt x="523" y="103"/>
                  </a:lnTo>
                  <a:lnTo>
                    <a:pt x="544" y="103"/>
                  </a:lnTo>
                  <a:lnTo>
                    <a:pt x="555" y="104"/>
                  </a:lnTo>
                  <a:lnTo>
                    <a:pt x="566" y="106"/>
                  </a:lnTo>
                  <a:lnTo>
                    <a:pt x="566" y="106"/>
                  </a:lnTo>
                  <a:lnTo>
                    <a:pt x="569" y="105"/>
                  </a:lnTo>
                  <a:lnTo>
                    <a:pt x="570" y="103"/>
                  </a:lnTo>
                  <a:lnTo>
                    <a:pt x="573" y="98"/>
                  </a:lnTo>
                  <a:lnTo>
                    <a:pt x="574" y="92"/>
                  </a:lnTo>
                  <a:lnTo>
                    <a:pt x="575" y="86"/>
                  </a:lnTo>
                  <a:lnTo>
                    <a:pt x="576" y="80"/>
                  </a:lnTo>
                  <a:lnTo>
                    <a:pt x="578" y="74"/>
                  </a:lnTo>
                  <a:lnTo>
                    <a:pt x="580" y="70"/>
                  </a:lnTo>
                  <a:lnTo>
                    <a:pt x="582" y="68"/>
                  </a:lnTo>
                  <a:lnTo>
                    <a:pt x="585" y="67"/>
                  </a:lnTo>
                  <a:lnTo>
                    <a:pt x="585" y="67"/>
                  </a:lnTo>
                  <a:lnTo>
                    <a:pt x="590" y="66"/>
                  </a:lnTo>
                  <a:lnTo>
                    <a:pt x="594" y="67"/>
                  </a:lnTo>
                  <a:lnTo>
                    <a:pt x="598" y="69"/>
                  </a:lnTo>
                  <a:lnTo>
                    <a:pt x="602" y="72"/>
                  </a:lnTo>
                  <a:lnTo>
                    <a:pt x="605" y="76"/>
                  </a:lnTo>
                  <a:lnTo>
                    <a:pt x="608" y="81"/>
                  </a:lnTo>
                  <a:lnTo>
                    <a:pt x="612" y="92"/>
                  </a:lnTo>
                  <a:lnTo>
                    <a:pt x="614" y="105"/>
                  </a:lnTo>
                  <a:lnTo>
                    <a:pt x="615" y="117"/>
                  </a:lnTo>
                  <a:lnTo>
                    <a:pt x="614" y="130"/>
                  </a:lnTo>
                  <a:lnTo>
                    <a:pt x="613" y="135"/>
                  </a:lnTo>
                  <a:lnTo>
                    <a:pt x="611" y="140"/>
                  </a:lnTo>
                  <a:lnTo>
                    <a:pt x="611" y="140"/>
                  </a:lnTo>
                  <a:lnTo>
                    <a:pt x="615" y="138"/>
                  </a:lnTo>
                  <a:lnTo>
                    <a:pt x="618" y="135"/>
                  </a:lnTo>
                  <a:lnTo>
                    <a:pt x="625" y="127"/>
                  </a:lnTo>
                  <a:lnTo>
                    <a:pt x="631" y="118"/>
                  </a:lnTo>
                  <a:lnTo>
                    <a:pt x="637" y="108"/>
                  </a:lnTo>
                  <a:lnTo>
                    <a:pt x="648" y="86"/>
                  </a:lnTo>
                  <a:lnTo>
                    <a:pt x="654" y="76"/>
                  </a:lnTo>
                  <a:lnTo>
                    <a:pt x="661" y="67"/>
                  </a:lnTo>
                  <a:lnTo>
                    <a:pt x="661" y="67"/>
                  </a:lnTo>
                  <a:lnTo>
                    <a:pt x="665" y="66"/>
                  </a:lnTo>
                  <a:lnTo>
                    <a:pt x="667" y="67"/>
                  </a:lnTo>
                  <a:lnTo>
                    <a:pt x="670" y="70"/>
                  </a:lnTo>
                  <a:lnTo>
                    <a:pt x="672" y="71"/>
                  </a:lnTo>
                  <a:lnTo>
                    <a:pt x="673" y="72"/>
                  </a:lnTo>
                  <a:lnTo>
                    <a:pt x="676" y="73"/>
                  </a:lnTo>
                  <a:lnTo>
                    <a:pt x="680" y="72"/>
                  </a:lnTo>
                  <a:lnTo>
                    <a:pt x="680" y="72"/>
                  </a:lnTo>
                  <a:lnTo>
                    <a:pt x="682" y="80"/>
                  </a:lnTo>
                  <a:lnTo>
                    <a:pt x="682" y="89"/>
                  </a:lnTo>
                  <a:lnTo>
                    <a:pt x="682" y="109"/>
                  </a:lnTo>
                  <a:lnTo>
                    <a:pt x="682" y="119"/>
                  </a:lnTo>
                  <a:lnTo>
                    <a:pt x="683" y="128"/>
                  </a:lnTo>
                  <a:lnTo>
                    <a:pt x="684" y="136"/>
                  </a:lnTo>
                  <a:lnTo>
                    <a:pt x="686" y="139"/>
                  </a:lnTo>
                  <a:lnTo>
                    <a:pt x="688" y="143"/>
                  </a:lnTo>
                  <a:lnTo>
                    <a:pt x="688" y="143"/>
                  </a:lnTo>
                  <a:lnTo>
                    <a:pt x="695" y="141"/>
                  </a:lnTo>
                  <a:lnTo>
                    <a:pt x="702" y="138"/>
                  </a:lnTo>
                  <a:lnTo>
                    <a:pt x="707" y="134"/>
                  </a:lnTo>
                  <a:lnTo>
                    <a:pt x="711" y="130"/>
                  </a:lnTo>
                  <a:lnTo>
                    <a:pt x="720" y="120"/>
                  </a:lnTo>
                  <a:lnTo>
                    <a:pt x="724" y="115"/>
                  </a:lnTo>
                  <a:lnTo>
                    <a:pt x="729" y="111"/>
                  </a:lnTo>
                  <a:lnTo>
                    <a:pt x="729" y="111"/>
                  </a:lnTo>
                  <a:lnTo>
                    <a:pt x="734" y="115"/>
                  </a:lnTo>
                  <a:lnTo>
                    <a:pt x="740" y="117"/>
                  </a:lnTo>
                  <a:lnTo>
                    <a:pt x="745" y="118"/>
                  </a:lnTo>
                  <a:lnTo>
                    <a:pt x="751" y="118"/>
                  </a:lnTo>
                  <a:lnTo>
                    <a:pt x="764" y="118"/>
                  </a:lnTo>
                  <a:lnTo>
                    <a:pt x="769" y="118"/>
                  </a:lnTo>
                  <a:lnTo>
                    <a:pt x="775" y="119"/>
                  </a:lnTo>
                  <a:lnTo>
                    <a:pt x="775" y="119"/>
                  </a:lnTo>
                  <a:lnTo>
                    <a:pt x="783" y="122"/>
                  </a:lnTo>
                  <a:lnTo>
                    <a:pt x="791" y="126"/>
                  </a:lnTo>
                  <a:lnTo>
                    <a:pt x="798" y="131"/>
                  </a:lnTo>
                  <a:lnTo>
                    <a:pt x="804" y="137"/>
                  </a:lnTo>
                  <a:lnTo>
                    <a:pt x="817" y="150"/>
                  </a:lnTo>
                  <a:lnTo>
                    <a:pt x="823" y="156"/>
                  </a:lnTo>
                  <a:lnTo>
                    <a:pt x="830" y="161"/>
                  </a:lnTo>
                  <a:lnTo>
                    <a:pt x="830" y="161"/>
                  </a:lnTo>
                  <a:lnTo>
                    <a:pt x="827" y="167"/>
                  </a:lnTo>
                  <a:lnTo>
                    <a:pt x="824" y="172"/>
                  </a:lnTo>
                  <a:lnTo>
                    <a:pt x="824" y="172"/>
                  </a:lnTo>
                  <a:lnTo>
                    <a:pt x="816" y="170"/>
                  </a:lnTo>
                  <a:lnTo>
                    <a:pt x="807" y="166"/>
                  </a:lnTo>
                  <a:lnTo>
                    <a:pt x="788" y="155"/>
                  </a:lnTo>
                  <a:lnTo>
                    <a:pt x="778" y="150"/>
                  </a:lnTo>
                  <a:lnTo>
                    <a:pt x="766" y="146"/>
                  </a:lnTo>
                  <a:lnTo>
                    <a:pt x="753" y="143"/>
                  </a:lnTo>
                  <a:lnTo>
                    <a:pt x="740" y="143"/>
                  </a:lnTo>
                  <a:lnTo>
                    <a:pt x="740" y="143"/>
                  </a:lnTo>
                  <a:lnTo>
                    <a:pt x="720" y="157"/>
                  </a:lnTo>
                  <a:lnTo>
                    <a:pt x="712" y="164"/>
                  </a:lnTo>
                  <a:lnTo>
                    <a:pt x="710" y="167"/>
                  </a:lnTo>
                  <a:lnTo>
                    <a:pt x="709" y="170"/>
                  </a:lnTo>
                  <a:lnTo>
                    <a:pt x="709" y="170"/>
                  </a:lnTo>
                  <a:lnTo>
                    <a:pt x="697" y="170"/>
                  </a:lnTo>
                  <a:lnTo>
                    <a:pt x="688" y="169"/>
                  </a:lnTo>
                  <a:lnTo>
                    <a:pt x="680" y="166"/>
                  </a:lnTo>
                  <a:lnTo>
                    <a:pt x="673" y="161"/>
                  </a:lnTo>
                  <a:lnTo>
                    <a:pt x="668" y="156"/>
                  </a:lnTo>
                  <a:lnTo>
                    <a:pt x="663" y="149"/>
                  </a:lnTo>
                  <a:lnTo>
                    <a:pt x="661" y="141"/>
                  </a:lnTo>
                  <a:lnTo>
                    <a:pt x="659" y="132"/>
                  </a:lnTo>
                  <a:lnTo>
                    <a:pt x="659" y="132"/>
                  </a:lnTo>
                  <a:close/>
                  <a:moveTo>
                    <a:pt x="35" y="178"/>
                  </a:moveTo>
                  <a:lnTo>
                    <a:pt x="35" y="178"/>
                  </a:lnTo>
                  <a:lnTo>
                    <a:pt x="38" y="167"/>
                  </a:lnTo>
                  <a:lnTo>
                    <a:pt x="41" y="155"/>
                  </a:lnTo>
                  <a:lnTo>
                    <a:pt x="47" y="131"/>
                  </a:lnTo>
                  <a:lnTo>
                    <a:pt x="49" y="119"/>
                  </a:lnTo>
                  <a:lnTo>
                    <a:pt x="49" y="107"/>
                  </a:lnTo>
                  <a:lnTo>
                    <a:pt x="48" y="96"/>
                  </a:lnTo>
                  <a:lnTo>
                    <a:pt x="46" y="90"/>
                  </a:lnTo>
                  <a:lnTo>
                    <a:pt x="44" y="85"/>
                  </a:lnTo>
                  <a:lnTo>
                    <a:pt x="44" y="85"/>
                  </a:lnTo>
                  <a:lnTo>
                    <a:pt x="38" y="106"/>
                  </a:lnTo>
                  <a:lnTo>
                    <a:pt x="35" y="118"/>
                  </a:lnTo>
                  <a:lnTo>
                    <a:pt x="33" y="131"/>
                  </a:lnTo>
                  <a:lnTo>
                    <a:pt x="31" y="144"/>
                  </a:lnTo>
                  <a:lnTo>
                    <a:pt x="31" y="156"/>
                  </a:lnTo>
                  <a:lnTo>
                    <a:pt x="32" y="168"/>
                  </a:lnTo>
                  <a:lnTo>
                    <a:pt x="35" y="178"/>
                  </a:lnTo>
                  <a:lnTo>
                    <a:pt x="35" y="178"/>
                  </a:lnTo>
                  <a:close/>
                  <a:moveTo>
                    <a:pt x="521" y="212"/>
                  </a:moveTo>
                  <a:lnTo>
                    <a:pt x="521" y="212"/>
                  </a:lnTo>
                  <a:lnTo>
                    <a:pt x="524" y="205"/>
                  </a:lnTo>
                  <a:lnTo>
                    <a:pt x="527" y="199"/>
                  </a:lnTo>
                  <a:lnTo>
                    <a:pt x="536" y="185"/>
                  </a:lnTo>
                  <a:lnTo>
                    <a:pt x="540" y="178"/>
                  </a:lnTo>
                  <a:lnTo>
                    <a:pt x="542" y="172"/>
                  </a:lnTo>
                  <a:lnTo>
                    <a:pt x="543" y="166"/>
                  </a:lnTo>
                  <a:lnTo>
                    <a:pt x="543" y="164"/>
                  </a:lnTo>
                  <a:lnTo>
                    <a:pt x="542" y="161"/>
                  </a:lnTo>
                  <a:lnTo>
                    <a:pt x="542" y="161"/>
                  </a:lnTo>
                  <a:lnTo>
                    <a:pt x="534" y="172"/>
                  </a:lnTo>
                  <a:lnTo>
                    <a:pt x="529" y="178"/>
                  </a:lnTo>
                  <a:lnTo>
                    <a:pt x="525" y="184"/>
                  </a:lnTo>
                  <a:lnTo>
                    <a:pt x="522" y="190"/>
                  </a:lnTo>
                  <a:lnTo>
                    <a:pt x="520" y="197"/>
                  </a:lnTo>
                  <a:lnTo>
                    <a:pt x="519" y="204"/>
                  </a:lnTo>
                  <a:lnTo>
                    <a:pt x="521" y="212"/>
                  </a:lnTo>
                  <a:lnTo>
                    <a:pt x="521" y="212"/>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2" name="Freeform 6"/>
            <p:cNvSpPr/>
            <p:nvPr/>
          </p:nvSpPr>
          <p:spPr bwMode="auto">
            <a:xfrm>
              <a:off x="1223963" y="3013076"/>
              <a:ext cx="941388" cy="307975"/>
            </a:xfrm>
            <a:custGeom>
              <a:avLst/>
              <a:gdLst>
                <a:gd name="T0" fmla="*/ 579 w 593"/>
                <a:gd name="T1" fmla="*/ 8 h 194"/>
                <a:gd name="T2" fmla="*/ 592 w 593"/>
                <a:gd name="T3" fmla="*/ 11 h 194"/>
                <a:gd name="T4" fmla="*/ 590 w 593"/>
                <a:gd name="T5" fmla="*/ 27 h 194"/>
                <a:gd name="T6" fmla="*/ 584 w 593"/>
                <a:gd name="T7" fmla="*/ 38 h 194"/>
                <a:gd name="T8" fmla="*/ 541 w 593"/>
                <a:gd name="T9" fmla="*/ 48 h 194"/>
                <a:gd name="T10" fmla="*/ 520 w 593"/>
                <a:gd name="T11" fmla="*/ 61 h 194"/>
                <a:gd name="T12" fmla="*/ 499 w 593"/>
                <a:gd name="T13" fmla="*/ 68 h 194"/>
                <a:gd name="T14" fmla="*/ 473 w 593"/>
                <a:gd name="T15" fmla="*/ 96 h 194"/>
                <a:gd name="T16" fmla="*/ 458 w 593"/>
                <a:gd name="T17" fmla="*/ 103 h 194"/>
                <a:gd name="T18" fmla="*/ 445 w 593"/>
                <a:gd name="T19" fmla="*/ 99 h 194"/>
                <a:gd name="T20" fmla="*/ 427 w 593"/>
                <a:gd name="T21" fmla="*/ 72 h 194"/>
                <a:gd name="T22" fmla="*/ 411 w 593"/>
                <a:gd name="T23" fmla="*/ 74 h 194"/>
                <a:gd name="T24" fmla="*/ 400 w 593"/>
                <a:gd name="T25" fmla="*/ 96 h 194"/>
                <a:gd name="T26" fmla="*/ 383 w 593"/>
                <a:gd name="T27" fmla="*/ 110 h 194"/>
                <a:gd name="T28" fmla="*/ 349 w 593"/>
                <a:gd name="T29" fmla="*/ 106 h 194"/>
                <a:gd name="T30" fmla="*/ 331 w 593"/>
                <a:gd name="T31" fmla="*/ 85 h 194"/>
                <a:gd name="T32" fmla="*/ 301 w 593"/>
                <a:gd name="T33" fmla="*/ 100 h 194"/>
                <a:gd name="T34" fmla="*/ 283 w 593"/>
                <a:gd name="T35" fmla="*/ 129 h 194"/>
                <a:gd name="T36" fmla="*/ 257 w 593"/>
                <a:gd name="T37" fmla="*/ 193 h 194"/>
                <a:gd name="T38" fmla="*/ 246 w 593"/>
                <a:gd name="T39" fmla="*/ 192 h 194"/>
                <a:gd name="T40" fmla="*/ 239 w 593"/>
                <a:gd name="T41" fmla="*/ 178 h 194"/>
                <a:gd name="T42" fmla="*/ 239 w 593"/>
                <a:gd name="T43" fmla="*/ 144 h 194"/>
                <a:gd name="T44" fmla="*/ 232 w 593"/>
                <a:gd name="T45" fmla="*/ 144 h 194"/>
                <a:gd name="T46" fmla="*/ 221 w 593"/>
                <a:gd name="T47" fmla="*/ 154 h 194"/>
                <a:gd name="T48" fmla="*/ 152 w 593"/>
                <a:gd name="T49" fmla="*/ 133 h 194"/>
                <a:gd name="T50" fmla="*/ 119 w 593"/>
                <a:gd name="T51" fmla="*/ 117 h 194"/>
                <a:gd name="T52" fmla="*/ 103 w 593"/>
                <a:gd name="T53" fmla="*/ 113 h 194"/>
                <a:gd name="T54" fmla="*/ 57 w 593"/>
                <a:gd name="T55" fmla="*/ 123 h 194"/>
                <a:gd name="T56" fmla="*/ 16 w 593"/>
                <a:gd name="T57" fmla="*/ 130 h 194"/>
                <a:gd name="T58" fmla="*/ 1 w 593"/>
                <a:gd name="T59" fmla="*/ 123 h 194"/>
                <a:gd name="T60" fmla="*/ 4 w 593"/>
                <a:gd name="T61" fmla="*/ 112 h 194"/>
                <a:gd name="T62" fmla="*/ 28 w 593"/>
                <a:gd name="T63" fmla="*/ 107 h 194"/>
                <a:gd name="T64" fmla="*/ 72 w 593"/>
                <a:gd name="T65" fmla="*/ 98 h 194"/>
                <a:gd name="T66" fmla="*/ 105 w 593"/>
                <a:gd name="T67" fmla="*/ 93 h 194"/>
                <a:gd name="T68" fmla="*/ 132 w 593"/>
                <a:gd name="T69" fmla="*/ 103 h 194"/>
                <a:gd name="T70" fmla="*/ 157 w 593"/>
                <a:gd name="T71" fmla="*/ 114 h 194"/>
                <a:gd name="T72" fmla="*/ 166 w 593"/>
                <a:gd name="T73" fmla="*/ 69 h 194"/>
                <a:gd name="T74" fmla="*/ 183 w 593"/>
                <a:gd name="T75" fmla="*/ 48 h 194"/>
                <a:gd name="T76" fmla="*/ 200 w 593"/>
                <a:gd name="T77" fmla="*/ 43 h 194"/>
                <a:gd name="T78" fmla="*/ 221 w 593"/>
                <a:gd name="T79" fmla="*/ 52 h 194"/>
                <a:gd name="T80" fmla="*/ 236 w 593"/>
                <a:gd name="T81" fmla="*/ 75 h 194"/>
                <a:gd name="T82" fmla="*/ 241 w 593"/>
                <a:gd name="T83" fmla="*/ 69 h 194"/>
                <a:gd name="T84" fmla="*/ 247 w 593"/>
                <a:gd name="T85" fmla="*/ 64 h 194"/>
                <a:gd name="T86" fmla="*/ 265 w 593"/>
                <a:gd name="T87" fmla="*/ 103 h 194"/>
                <a:gd name="T88" fmla="*/ 315 w 593"/>
                <a:gd name="T89" fmla="*/ 64 h 194"/>
                <a:gd name="T90" fmla="*/ 350 w 593"/>
                <a:gd name="T91" fmla="*/ 50 h 194"/>
                <a:gd name="T92" fmla="*/ 363 w 593"/>
                <a:gd name="T93" fmla="*/ 56 h 194"/>
                <a:gd name="T94" fmla="*/ 368 w 593"/>
                <a:gd name="T95" fmla="*/ 75 h 194"/>
                <a:gd name="T96" fmla="*/ 376 w 593"/>
                <a:gd name="T97" fmla="*/ 87 h 194"/>
                <a:gd name="T98" fmla="*/ 389 w 593"/>
                <a:gd name="T99" fmla="*/ 66 h 194"/>
                <a:gd name="T100" fmla="*/ 403 w 593"/>
                <a:gd name="T101" fmla="*/ 46 h 194"/>
                <a:gd name="T102" fmla="*/ 418 w 593"/>
                <a:gd name="T103" fmla="*/ 43 h 194"/>
                <a:gd name="T104" fmla="*/ 442 w 593"/>
                <a:gd name="T105" fmla="*/ 59 h 194"/>
                <a:gd name="T106" fmla="*/ 460 w 593"/>
                <a:gd name="T107" fmla="*/ 73 h 194"/>
                <a:gd name="T108" fmla="*/ 495 w 593"/>
                <a:gd name="T109" fmla="*/ 46 h 194"/>
                <a:gd name="T110" fmla="*/ 561 w 593"/>
                <a:gd name="T111" fmla="*/ 12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593" h="194">
                  <a:moveTo>
                    <a:pt x="574" y="0"/>
                  </a:moveTo>
                  <a:lnTo>
                    <a:pt x="574" y="0"/>
                  </a:lnTo>
                  <a:lnTo>
                    <a:pt x="577" y="6"/>
                  </a:lnTo>
                  <a:lnTo>
                    <a:pt x="579" y="8"/>
                  </a:lnTo>
                  <a:lnTo>
                    <a:pt x="581" y="9"/>
                  </a:lnTo>
                  <a:lnTo>
                    <a:pt x="586" y="10"/>
                  </a:lnTo>
                  <a:lnTo>
                    <a:pt x="592" y="11"/>
                  </a:lnTo>
                  <a:lnTo>
                    <a:pt x="592" y="11"/>
                  </a:lnTo>
                  <a:lnTo>
                    <a:pt x="593" y="16"/>
                  </a:lnTo>
                  <a:lnTo>
                    <a:pt x="593" y="20"/>
                  </a:lnTo>
                  <a:lnTo>
                    <a:pt x="592" y="24"/>
                  </a:lnTo>
                  <a:lnTo>
                    <a:pt x="590" y="27"/>
                  </a:lnTo>
                  <a:lnTo>
                    <a:pt x="587" y="32"/>
                  </a:lnTo>
                  <a:lnTo>
                    <a:pt x="585" y="35"/>
                  </a:lnTo>
                  <a:lnTo>
                    <a:pt x="584" y="38"/>
                  </a:lnTo>
                  <a:lnTo>
                    <a:pt x="584" y="38"/>
                  </a:lnTo>
                  <a:lnTo>
                    <a:pt x="558" y="38"/>
                  </a:lnTo>
                  <a:lnTo>
                    <a:pt x="558" y="38"/>
                  </a:lnTo>
                  <a:lnTo>
                    <a:pt x="549" y="43"/>
                  </a:lnTo>
                  <a:lnTo>
                    <a:pt x="541" y="48"/>
                  </a:lnTo>
                  <a:lnTo>
                    <a:pt x="533" y="54"/>
                  </a:lnTo>
                  <a:lnTo>
                    <a:pt x="527" y="62"/>
                  </a:lnTo>
                  <a:lnTo>
                    <a:pt x="527" y="62"/>
                  </a:lnTo>
                  <a:lnTo>
                    <a:pt x="520" y="61"/>
                  </a:lnTo>
                  <a:lnTo>
                    <a:pt x="514" y="61"/>
                  </a:lnTo>
                  <a:lnTo>
                    <a:pt x="509" y="63"/>
                  </a:lnTo>
                  <a:lnTo>
                    <a:pt x="503" y="65"/>
                  </a:lnTo>
                  <a:lnTo>
                    <a:pt x="499" y="68"/>
                  </a:lnTo>
                  <a:lnTo>
                    <a:pt x="495" y="71"/>
                  </a:lnTo>
                  <a:lnTo>
                    <a:pt x="487" y="80"/>
                  </a:lnTo>
                  <a:lnTo>
                    <a:pt x="480" y="88"/>
                  </a:lnTo>
                  <a:lnTo>
                    <a:pt x="473" y="96"/>
                  </a:lnTo>
                  <a:lnTo>
                    <a:pt x="470" y="99"/>
                  </a:lnTo>
                  <a:lnTo>
                    <a:pt x="466" y="101"/>
                  </a:lnTo>
                  <a:lnTo>
                    <a:pt x="462" y="103"/>
                  </a:lnTo>
                  <a:lnTo>
                    <a:pt x="458" y="103"/>
                  </a:lnTo>
                  <a:lnTo>
                    <a:pt x="458" y="103"/>
                  </a:lnTo>
                  <a:lnTo>
                    <a:pt x="454" y="103"/>
                  </a:lnTo>
                  <a:lnTo>
                    <a:pt x="451" y="102"/>
                  </a:lnTo>
                  <a:lnTo>
                    <a:pt x="445" y="99"/>
                  </a:lnTo>
                  <a:lnTo>
                    <a:pt x="441" y="95"/>
                  </a:lnTo>
                  <a:lnTo>
                    <a:pt x="438" y="90"/>
                  </a:lnTo>
                  <a:lnTo>
                    <a:pt x="431" y="78"/>
                  </a:lnTo>
                  <a:lnTo>
                    <a:pt x="427" y="72"/>
                  </a:lnTo>
                  <a:lnTo>
                    <a:pt x="421" y="67"/>
                  </a:lnTo>
                  <a:lnTo>
                    <a:pt x="421" y="67"/>
                  </a:lnTo>
                  <a:lnTo>
                    <a:pt x="415" y="70"/>
                  </a:lnTo>
                  <a:lnTo>
                    <a:pt x="411" y="74"/>
                  </a:lnTo>
                  <a:lnTo>
                    <a:pt x="408" y="79"/>
                  </a:lnTo>
                  <a:lnTo>
                    <a:pt x="406" y="85"/>
                  </a:lnTo>
                  <a:lnTo>
                    <a:pt x="404" y="91"/>
                  </a:lnTo>
                  <a:lnTo>
                    <a:pt x="400" y="96"/>
                  </a:lnTo>
                  <a:lnTo>
                    <a:pt x="397" y="102"/>
                  </a:lnTo>
                  <a:lnTo>
                    <a:pt x="391" y="106"/>
                  </a:lnTo>
                  <a:lnTo>
                    <a:pt x="391" y="106"/>
                  </a:lnTo>
                  <a:lnTo>
                    <a:pt x="383" y="110"/>
                  </a:lnTo>
                  <a:lnTo>
                    <a:pt x="374" y="112"/>
                  </a:lnTo>
                  <a:lnTo>
                    <a:pt x="365" y="112"/>
                  </a:lnTo>
                  <a:lnTo>
                    <a:pt x="357" y="110"/>
                  </a:lnTo>
                  <a:lnTo>
                    <a:pt x="349" y="106"/>
                  </a:lnTo>
                  <a:lnTo>
                    <a:pt x="342" y="100"/>
                  </a:lnTo>
                  <a:lnTo>
                    <a:pt x="336" y="93"/>
                  </a:lnTo>
                  <a:lnTo>
                    <a:pt x="331" y="85"/>
                  </a:lnTo>
                  <a:lnTo>
                    <a:pt x="331" y="85"/>
                  </a:lnTo>
                  <a:lnTo>
                    <a:pt x="322" y="87"/>
                  </a:lnTo>
                  <a:lnTo>
                    <a:pt x="314" y="91"/>
                  </a:lnTo>
                  <a:lnTo>
                    <a:pt x="307" y="95"/>
                  </a:lnTo>
                  <a:lnTo>
                    <a:pt x="301" y="100"/>
                  </a:lnTo>
                  <a:lnTo>
                    <a:pt x="295" y="106"/>
                  </a:lnTo>
                  <a:lnTo>
                    <a:pt x="290" y="113"/>
                  </a:lnTo>
                  <a:lnTo>
                    <a:pt x="286" y="120"/>
                  </a:lnTo>
                  <a:lnTo>
                    <a:pt x="283" y="129"/>
                  </a:lnTo>
                  <a:lnTo>
                    <a:pt x="276" y="145"/>
                  </a:lnTo>
                  <a:lnTo>
                    <a:pt x="271" y="162"/>
                  </a:lnTo>
                  <a:lnTo>
                    <a:pt x="264" y="178"/>
                  </a:lnTo>
                  <a:lnTo>
                    <a:pt x="257" y="193"/>
                  </a:lnTo>
                  <a:lnTo>
                    <a:pt x="257" y="193"/>
                  </a:lnTo>
                  <a:lnTo>
                    <a:pt x="253" y="194"/>
                  </a:lnTo>
                  <a:lnTo>
                    <a:pt x="249" y="193"/>
                  </a:lnTo>
                  <a:lnTo>
                    <a:pt x="246" y="192"/>
                  </a:lnTo>
                  <a:lnTo>
                    <a:pt x="243" y="190"/>
                  </a:lnTo>
                  <a:lnTo>
                    <a:pt x="242" y="187"/>
                  </a:lnTo>
                  <a:lnTo>
                    <a:pt x="240" y="185"/>
                  </a:lnTo>
                  <a:lnTo>
                    <a:pt x="239" y="178"/>
                  </a:lnTo>
                  <a:lnTo>
                    <a:pt x="238" y="169"/>
                  </a:lnTo>
                  <a:lnTo>
                    <a:pt x="239" y="161"/>
                  </a:lnTo>
                  <a:lnTo>
                    <a:pt x="239" y="152"/>
                  </a:lnTo>
                  <a:lnTo>
                    <a:pt x="239" y="144"/>
                  </a:lnTo>
                  <a:lnTo>
                    <a:pt x="239" y="144"/>
                  </a:lnTo>
                  <a:lnTo>
                    <a:pt x="236" y="142"/>
                  </a:lnTo>
                  <a:lnTo>
                    <a:pt x="234" y="142"/>
                  </a:lnTo>
                  <a:lnTo>
                    <a:pt x="232" y="144"/>
                  </a:lnTo>
                  <a:lnTo>
                    <a:pt x="230" y="146"/>
                  </a:lnTo>
                  <a:lnTo>
                    <a:pt x="225" y="150"/>
                  </a:lnTo>
                  <a:lnTo>
                    <a:pt x="223" y="153"/>
                  </a:lnTo>
                  <a:lnTo>
                    <a:pt x="221" y="154"/>
                  </a:lnTo>
                  <a:lnTo>
                    <a:pt x="221" y="154"/>
                  </a:lnTo>
                  <a:lnTo>
                    <a:pt x="188" y="143"/>
                  </a:lnTo>
                  <a:lnTo>
                    <a:pt x="152" y="133"/>
                  </a:lnTo>
                  <a:lnTo>
                    <a:pt x="152" y="133"/>
                  </a:lnTo>
                  <a:lnTo>
                    <a:pt x="146" y="131"/>
                  </a:lnTo>
                  <a:lnTo>
                    <a:pt x="140" y="129"/>
                  </a:lnTo>
                  <a:lnTo>
                    <a:pt x="129" y="122"/>
                  </a:lnTo>
                  <a:lnTo>
                    <a:pt x="119" y="117"/>
                  </a:lnTo>
                  <a:lnTo>
                    <a:pt x="114" y="115"/>
                  </a:lnTo>
                  <a:lnTo>
                    <a:pt x="110" y="114"/>
                  </a:lnTo>
                  <a:lnTo>
                    <a:pt x="110" y="114"/>
                  </a:lnTo>
                  <a:lnTo>
                    <a:pt x="103" y="113"/>
                  </a:lnTo>
                  <a:lnTo>
                    <a:pt x="97" y="114"/>
                  </a:lnTo>
                  <a:lnTo>
                    <a:pt x="83" y="116"/>
                  </a:lnTo>
                  <a:lnTo>
                    <a:pt x="70" y="119"/>
                  </a:lnTo>
                  <a:lnTo>
                    <a:pt x="57" y="123"/>
                  </a:lnTo>
                  <a:lnTo>
                    <a:pt x="44" y="127"/>
                  </a:lnTo>
                  <a:lnTo>
                    <a:pt x="30" y="130"/>
                  </a:lnTo>
                  <a:lnTo>
                    <a:pt x="23" y="131"/>
                  </a:lnTo>
                  <a:lnTo>
                    <a:pt x="16" y="130"/>
                  </a:lnTo>
                  <a:lnTo>
                    <a:pt x="9" y="130"/>
                  </a:lnTo>
                  <a:lnTo>
                    <a:pt x="2" y="127"/>
                  </a:lnTo>
                  <a:lnTo>
                    <a:pt x="2" y="127"/>
                  </a:lnTo>
                  <a:lnTo>
                    <a:pt x="1" y="123"/>
                  </a:lnTo>
                  <a:lnTo>
                    <a:pt x="0" y="119"/>
                  </a:lnTo>
                  <a:lnTo>
                    <a:pt x="1" y="116"/>
                  </a:lnTo>
                  <a:lnTo>
                    <a:pt x="2" y="114"/>
                  </a:lnTo>
                  <a:lnTo>
                    <a:pt x="4" y="112"/>
                  </a:lnTo>
                  <a:lnTo>
                    <a:pt x="7" y="110"/>
                  </a:lnTo>
                  <a:lnTo>
                    <a:pt x="13" y="108"/>
                  </a:lnTo>
                  <a:lnTo>
                    <a:pt x="20" y="107"/>
                  </a:lnTo>
                  <a:lnTo>
                    <a:pt x="28" y="107"/>
                  </a:lnTo>
                  <a:lnTo>
                    <a:pt x="41" y="106"/>
                  </a:lnTo>
                  <a:lnTo>
                    <a:pt x="41" y="106"/>
                  </a:lnTo>
                  <a:lnTo>
                    <a:pt x="56" y="102"/>
                  </a:lnTo>
                  <a:lnTo>
                    <a:pt x="72" y="98"/>
                  </a:lnTo>
                  <a:lnTo>
                    <a:pt x="88" y="94"/>
                  </a:lnTo>
                  <a:lnTo>
                    <a:pt x="97" y="93"/>
                  </a:lnTo>
                  <a:lnTo>
                    <a:pt x="105" y="93"/>
                  </a:lnTo>
                  <a:lnTo>
                    <a:pt x="105" y="93"/>
                  </a:lnTo>
                  <a:lnTo>
                    <a:pt x="113" y="94"/>
                  </a:lnTo>
                  <a:lnTo>
                    <a:pt x="120" y="97"/>
                  </a:lnTo>
                  <a:lnTo>
                    <a:pt x="126" y="99"/>
                  </a:lnTo>
                  <a:lnTo>
                    <a:pt x="132" y="103"/>
                  </a:lnTo>
                  <a:lnTo>
                    <a:pt x="144" y="109"/>
                  </a:lnTo>
                  <a:lnTo>
                    <a:pt x="150" y="112"/>
                  </a:lnTo>
                  <a:lnTo>
                    <a:pt x="157" y="114"/>
                  </a:lnTo>
                  <a:lnTo>
                    <a:pt x="157" y="114"/>
                  </a:lnTo>
                  <a:lnTo>
                    <a:pt x="158" y="103"/>
                  </a:lnTo>
                  <a:lnTo>
                    <a:pt x="159" y="92"/>
                  </a:lnTo>
                  <a:lnTo>
                    <a:pt x="162" y="80"/>
                  </a:lnTo>
                  <a:lnTo>
                    <a:pt x="166" y="69"/>
                  </a:lnTo>
                  <a:lnTo>
                    <a:pt x="172" y="59"/>
                  </a:lnTo>
                  <a:lnTo>
                    <a:pt x="175" y="55"/>
                  </a:lnTo>
                  <a:lnTo>
                    <a:pt x="179" y="51"/>
                  </a:lnTo>
                  <a:lnTo>
                    <a:pt x="183" y="48"/>
                  </a:lnTo>
                  <a:lnTo>
                    <a:pt x="188" y="45"/>
                  </a:lnTo>
                  <a:lnTo>
                    <a:pt x="193" y="44"/>
                  </a:lnTo>
                  <a:lnTo>
                    <a:pt x="200" y="43"/>
                  </a:lnTo>
                  <a:lnTo>
                    <a:pt x="200" y="43"/>
                  </a:lnTo>
                  <a:lnTo>
                    <a:pt x="205" y="44"/>
                  </a:lnTo>
                  <a:lnTo>
                    <a:pt x="211" y="46"/>
                  </a:lnTo>
                  <a:lnTo>
                    <a:pt x="216" y="49"/>
                  </a:lnTo>
                  <a:lnTo>
                    <a:pt x="221" y="52"/>
                  </a:lnTo>
                  <a:lnTo>
                    <a:pt x="226" y="57"/>
                  </a:lnTo>
                  <a:lnTo>
                    <a:pt x="230" y="63"/>
                  </a:lnTo>
                  <a:lnTo>
                    <a:pt x="233" y="68"/>
                  </a:lnTo>
                  <a:lnTo>
                    <a:pt x="236" y="75"/>
                  </a:lnTo>
                  <a:lnTo>
                    <a:pt x="236" y="75"/>
                  </a:lnTo>
                  <a:lnTo>
                    <a:pt x="238" y="74"/>
                  </a:lnTo>
                  <a:lnTo>
                    <a:pt x="240" y="73"/>
                  </a:lnTo>
                  <a:lnTo>
                    <a:pt x="241" y="69"/>
                  </a:lnTo>
                  <a:lnTo>
                    <a:pt x="243" y="66"/>
                  </a:lnTo>
                  <a:lnTo>
                    <a:pt x="245" y="65"/>
                  </a:lnTo>
                  <a:lnTo>
                    <a:pt x="247" y="64"/>
                  </a:lnTo>
                  <a:lnTo>
                    <a:pt x="247" y="64"/>
                  </a:lnTo>
                  <a:lnTo>
                    <a:pt x="256" y="70"/>
                  </a:lnTo>
                  <a:lnTo>
                    <a:pt x="265" y="75"/>
                  </a:lnTo>
                  <a:lnTo>
                    <a:pt x="265" y="75"/>
                  </a:lnTo>
                  <a:lnTo>
                    <a:pt x="265" y="103"/>
                  </a:lnTo>
                  <a:lnTo>
                    <a:pt x="265" y="103"/>
                  </a:lnTo>
                  <a:lnTo>
                    <a:pt x="287" y="84"/>
                  </a:lnTo>
                  <a:lnTo>
                    <a:pt x="305" y="70"/>
                  </a:lnTo>
                  <a:lnTo>
                    <a:pt x="315" y="64"/>
                  </a:lnTo>
                  <a:lnTo>
                    <a:pt x="324" y="58"/>
                  </a:lnTo>
                  <a:lnTo>
                    <a:pt x="334" y="54"/>
                  </a:lnTo>
                  <a:lnTo>
                    <a:pt x="342" y="51"/>
                  </a:lnTo>
                  <a:lnTo>
                    <a:pt x="350" y="50"/>
                  </a:lnTo>
                  <a:lnTo>
                    <a:pt x="354" y="51"/>
                  </a:lnTo>
                  <a:lnTo>
                    <a:pt x="357" y="52"/>
                  </a:lnTo>
                  <a:lnTo>
                    <a:pt x="360" y="54"/>
                  </a:lnTo>
                  <a:lnTo>
                    <a:pt x="363" y="56"/>
                  </a:lnTo>
                  <a:lnTo>
                    <a:pt x="365" y="60"/>
                  </a:lnTo>
                  <a:lnTo>
                    <a:pt x="366" y="64"/>
                  </a:lnTo>
                  <a:lnTo>
                    <a:pt x="368" y="69"/>
                  </a:lnTo>
                  <a:lnTo>
                    <a:pt x="368" y="75"/>
                  </a:lnTo>
                  <a:lnTo>
                    <a:pt x="368" y="90"/>
                  </a:lnTo>
                  <a:lnTo>
                    <a:pt x="368" y="90"/>
                  </a:lnTo>
                  <a:lnTo>
                    <a:pt x="372" y="89"/>
                  </a:lnTo>
                  <a:lnTo>
                    <a:pt x="376" y="87"/>
                  </a:lnTo>
                  <a:lnTo>
                    <a:pt x="379" y="84"/>
                  </a:lnTo>
                  <a:lnTo>
                    <a:pt x="382" y="81"/>
                  </a:lnTo>
                  <a:lnTo>
                    <a:pt x="386" y="74"/>
                  </a:lnTo>
                  <a:lnTo>
                    <a:pt x="389" y="66"/>
                  </a:lnTo>
                  <a:lnTo>
                    <a:pt x="392" y="58"/>
                  </a:lnTo>
                  <a:lnTo>
                    <a:pt x="396" y="51"/>
                  </a:lnTo>
                  <a:lnTo>
                    <a:pt x="399" y="48"/>
                  </a:lnTo>
                  <a:lnTo>
                    <a:pt x="403" y="46"/>
                  </a:lnTo>
                  <a:lnTo>
                    <a:pt x="406" y="44"/>
                  </a:lnTo>
                  <a:lnTo>
                    <a:pt x="411" y="43"/>
                  </a:lnTo>
                  <a:lnTo>
                    <a:pt x="411" y="43"/>
                  </a:lnTo>
                  <a:lnTo>
                    <a:pt x="418" y="43"/>
                  </a:lnTo>
                  <a:lnTo>
                    <a:pt x="424" y="45"/>
                  </a:lnTo>
                  <a:lnTo>
                    <a:pt x="430" y="49"/>
                  </a:lnTo>
                  <a:lnTo>
                    <a:pt x="436" y="54"/>
                  </a:lnTo>
                  <a:lnTo>
                    <a:pt x="442" y="59"/>
                  </a:lnTo>
                  <a:lnTo>
                    <a:pt x="447" y="66"/>
                  </a:lnTo>
                  <a:lnTo>
                    <a:pt x="455" y="80"/>
                  </a:lnTo>
                  <a:lnTo>
                    <a:pt x="455" y="80"/>
                  </a:lnTo>
                  <a:lnTo>
                    <a:pt x="460" y="73"/>
                  </a:lnTo>
                  <a:lnTo>
                    <a:pt x="466" y="66"/>
                  </a:lnTo>
                  <a:lnTo>
                    <a:pt x="472" y="60"/>
                  </a:lnTo>
                  <a:lnTo>
                    <a:pt x="479" y="55"/>
                  </a:lnTo>
                  <a:lnTo>
                    <a:pt x="495" y="46"/>
                  </a:lnTo>
                  <a:lnTo>
                    <a:pt x="512" y="38"/>
                  </a:lnTo>
                  <a:lnTo>
                    <a:pt x="529" y="30"/>
                  </a:lnTo>
                  <a:lnTo>
                    <a:pt x="545" y="21"/>
                  </a:lnTo>
                  <a:lnTo>
                    <a:pt x="561" y="12"/>
                  </a:lnTo>
                  <a:lnTo>
                    <a:pt x="567" y="6"/>
                  </a:lnTo>
                  <a:lnTo>
                    <a:pt x="574" y="0"/>
                  </a:lnTo>
                  <a:lnTo>
                    <a:pt x="574"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3" name="Freeform 7"/>
            <p:cNvSpPr/>
            <p:nvPr/>
          </p:nvSpPr>
          <p:spPr bwMode="auto">
            <a:xfrm>
              <a:off x="1071563" y="3308351"/>
              <a:ext cx="165100" cy="104775"/>
            </a:xfrm>
            <a:custGeom>
              <a:avLst/>
              <a:gdLst>
                <a:gd name="T0" fmla="*/ 42 w 104"/>
                <a:gd name="T1" fmla="*/ 10 h 66"/>
                <a:gd name="T2" fmla="*/ 42 w 104"/>
                <a:gd name="T3" fmla="*/ 10 h 66"/>
                <a:gd name="T4" fmla="*/ 50 w 104"/>
                <a:gd name="T5" fmla="*/ 5 h 66"/>
                <a:gd name="T6" fmla="*/ 58 w 104"/>
                <a:gd name="T7" fmla="*/ 2 h 66"/>
                <a:gd name="T8" fmla="*/ 65 w 104"/>
                <a:gd name="T9" fmla="*/ 1 h 66"/>
                <a:gd name="T10" fmla="*/ 72 w 104"/>
                <a:gd name="T11" fmla="*/ 0 h 66"/>
                <a:gd name="T12" fmla="*/ 78 w 104"/>
                <a:gd name="T13" fmla="*/ 1 h 66"/>
                <a:gd name="T14" fmla="*/ 85 w 104"/>
                <a:gd name="T15" fmla="*/ 3 h 66"/>
                <a:gd name="T16" fmla="*/ 90 w 104"/>
                <a:gd name="T17" fmla="*/ 5 h 66"/>
                <a:gd name="T18" fmla="*/ 94 w 104"/>
                <a:gd name="T19" fmla="*/ 9 h 66"/>
                <a:gd name="T20" fmla="*/ 97 w 104"/>
                <a:gd name="T21" fmla="*/ 14 h 66"/>
                <a:gd name="T22" fmla="*/ 100 w 104"/>
                <a:gd name="T23" fmla="*/ 19 h 66"/>
                <a:gd name="T24" fmla="*/ 102 w 104"/>
                <a:gd name="T25" fmla="*/ 25 h 66"/>
                <a:gd name="T26" fmla="*/ 103 w 104"/>
                <a:gd name="T27" fmla="*/ 32 h 66"/>
                <a:gd name="T28" fmla="*/ 104 w 104"/>
                <a:gd name="T29" fmla="*/ 40 h 66"/>
                <a:gd name="T30" fmla="*/ 103 w 104"/>
                <a:gd name="T31" fmla="*/ 49 h 66"/>
                <a:gd name="T32" fmla="*/ 102 w 104"/>
                <a:gd name="T33" fmla="*/ 57 h 66"/>
                <a:gd name="T34" fmla="*/ 100 w 104"/>
                <a:gd name="T35" fmla="*/ 66 h 66"/>
                <a:gd name="T36" fmla="*/ 100 w 104"/>
                <a:gd name="T37" fmla="*/ 66 h 66"/>
                <a:gd name="T38" fmla="*/ 97 w 104"/>
                <a:gd name="T39" fmla="*/ 65 h 66"/>
                <a:gd name="T40" fmla="*/ 94 w 104"/>
                <a:gd name="T41" fmla="*/ 65 h 66"/>
                <a:gd name="T42" fmla="*/ 91 w 104"/>
                <a:gd name="T43" fmla="*/ 63 h 66"/>
                <a:gd name="T44" fmla="*/ 89 w 104"/>
                <a:gd name="T45" fmla="*/ 61 h 66"/>
                <a:gd name="T46" fmla="*/ 86 w 104"/>
                <a:gd name="T47" fmla="*/ 56 h 66"/>
                <a:gd name="T48" fmla="*/ 85 w 104"/>
                <a:gd name="T49" fmla="*/ 50 h 66"/>
                <a:gd name="T50" fmla="*/ 84 w 104"/>
                <a:gd name="T51" fmla="*/ 41 h 66"/>
                <a:gd name="T52" fmla="*/ 84 w 104"/>
                <a:gd name="T53" fmla="*/ 34 h 66"/>
                <a:gd name="T54" fmla="*/ 85 w 104"/>
                <a:gd name="T55" fmla="*/ 18 h 66"/>
                <a:gd name="T56" fmla="*/ 85 w 104"/>
                <a:gd name="T57" fmla="*/ 18 h 66"/>
                <a:gd name="T58" fmla="*/ 73 w 104"/>
                <a:gd name="T59" fmla="*/ 19 h 66"/>
                <a:gd name="T60" fmla="*/ 61 w 104"/>
                <a:gd name="T61" fmla="*/ 22 h 66"/>
                <a:gd name="T62" fmla="*/ 50 w 104"/>
                <a:gd name="T63" fmla="*/ 25 h 66"/>
                <a:gd name="T64" fmla="*/ 38 w 104"/>
                <a:gd name="T65" fmla="*/ 27 h 66"/>
                <a:gd name="T66" fmla="*/ 27 w 104"/>
                <a:gd name="T67" fmla="*/ 28 h 66"/>
                <a:gd name="T68" fmla="*/ 21 w 104"/>
                <a:gd name="T69" fmla="*/ 28 h 66"/>
                <a:gd name="T70" fmla="*/ 16 w 104"/>
                <a:gd name="T71" fmla="*/ 27 h 66"/>
                <a:gd name="T72" fmla="*/ 12 w 104"/>
                <a:gd name="T73" fmla="*/ 25 h 66"/>
                <a:gd name="T74" fmla="*/ 7 w 104"/>
                <a:gd name="T75" fmla="*/ 23 h 66"/>
                <a:gd name="T76" fmla="*/ 3 w 104"/>
                <a:gd name="T77" fmla="*/ 19 h 66"/>
                <a:gd name="T78" fmla="*/ 0 w 104"/>
                <a:gd name="T79" fmla="*/ 15 h 66"/>
                <a:gd name="T80" fmla="*/ 0 w 104"/>
                <a:gd name="T81" fmla="*/ 15 h 66"/>
                <a:gd name="T82" fmla="*/ 1 w 104"/>
                <a:gd name="T83" fmla="*/ 12 h 66"/>
                <a:gd name="T84" fmla="*/ 2 w 104"/>
                <a:gd name="T85" fmla="*/ 9 h 66"/>
                <a:gd name="T86" fmla="*/ 4 w 104"/>
                <a:gd name="T87" fmla="*/ 7 h 66"/>
                <a:gd name="T88" fmla="*/ 6 w 104"/>
                <a:gd name="T89" fmla="*/ 5 h 66"/>
                <a:gd name="T90" fmla="*/ 12 w 104"/>
                <a:gd name="T91" fmla="*/ 2 h 66"/>
                <a:gd name="T92" fmla="*/ 19 w 104"/>
                <a:gd name="T93" fmla="*/ 0 h 66"/>
                <a:gd name="T94" fmla="*/ 26 w 104"/>
                <a:gd name="T95" fmla="*/ 0 h 66"/>
                <a:gd name="T96" fmla="*/ 33 w 104"/>
                <a:gd name="T97" fmla="*/ 2 h 66"/>
                <a:gd name="T98" fmla="*/ 38 w 104"/>
                <a:gd name="T99" fmla="*/ 5 h 66"/>
                <a:gd name="T100" fmla="*/ 40 w 104"/>
                <a:gd name="T101" fmla="*/ 7 h 66"/>
                <a:gd name="T102" fmla="*/ 42 w 104"/>
                <a:gd name="T103" fmla="*/ 10 h 66"/>
                <a:gd name="T104" fmla="*/ 42 w 104"/>
                <a:gd name="T105" fmla="*/ 10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4" h="66">
                  <a:moveTo>
                    <a:pt x="42" y="10"/>
                  </a:moveTo>
                  <a:lnTo>
                    <a:pt x="42" y="10"/>
                  </a:lnTo>
                  <a:lnTo>
                    <a:pt x="50" y="5"/>
                  </a:lnTo>
                  <a:lnTo>
                    <a:pt x="58" y="2"/>
                  </a:lnTo>
                  <a:lnTo>
                    <a:pt x="65" y="1"/>
                  </a:lnTo>
                  <a:lnTo>
                    <a:pt x="72" y="0"/>
                  </a:lnTo>
                  <a:lnTo>
                    <a:pt x="78" y="1"/>
                  </a:lnTo>
                  <a:lnTo>
                    <a:pt x="85" y="3"/>
                  </a:lnTo>
                  <a:lnTo>
                    <a:pt x="90" y="5"/>
                  </a:lnTo>
                  <a:lnTo>
                    <a:pt x="94" y="9"/>
                  </a:lnTo>
                  <a:lnTo>
                    <a:pt x="97" y="14"/>
                  </a:lnTo>
                  <a:lnTo>
                    <a:pt x="100" y="19"/>
                  </a:lnTo>
                  <a:lnTo>
                    <a:pt x="102" y="25"/>
                  </a:lnTo>
                  <a:lnTo>
                    <a:pt x="103" y="32"/>
                  </a:lnTo>
                  <a:lnTo>
                    <a:pt x="104" y="40"/>
                  </a:lnTo>
                  <a:lnTo>
                    <a:pt x="103" y="49"/>
                  </a:lnTo>
                  <a:lnTo>
                    <a:pt x="102" y="57"/>
                  </a:lnTo>
                  <a:lnTo>
                    <a:pt x="100" y="66"/>
                  </a:lnTo>
                  <a:lnTo>
                    <a:pt x="100" y="66"/>
                  </a:lnTo>
                  <a:lnTo>
                    <a:pt x="97" y="65"/>
                  </a:lnTo>
                  <a:lnTo>
                    <a:pt x="94" y="65"/>
                  </a:lnTo>
                  <a:lnTo>
                    <a:pt x="91" y="63"/>
                  </a:lnTo>
                  <a:lnTo>
                    <a:pt x="89" y="61"/>
                  </a:lnTo>
                  <a:lnTo>
                    <a:pt x="86" y="56"/>
                  </a:lnTo>
                  <a:lnTo>
                    <a:pt x="85" y="50"/>
                  </a:lnTo>
                  <a:lnTo>
                    <a:pt x="84" y="41"/>
                  </a:lnTo>
                  <a:lnTo>
                    <a:pt x="84" y="34"/>
                  </a:lnTo>
                  <a:lnTo>
                    <a:pt x="85" y="18"/>
                  </a:lnTo>
                  <a:lnTo>
                    <a:pt x="85" y="18"/>
                  </a:lnTo>
                  <a:lnTo>
                    <a:pt x="73" y="19"/>
                  </a:lnTo>
                  <a:lnTo>
                    <a:pt x="61" y="22"/>
                  </a:lnTo>
                  <a:lnTo>
                    <a:pt x="50" y="25"/>
                  </a:lnTo>
                  <a:lnTo>
                    <a:pt x="38" y="27"/>
                  </a:lnTo>
                  <a:lnTo>
                    <a:pt x="27" y="28"/>
                  </a:lnTo>
                  <a:lnTo>
                    <a:pt x="21" y="28"/>
                  </a:lnTo>
                  <a:lnTo>
                    <a:pt x="16" y="27"/>
                  </a:lnTo>
                  <a:lnTo>
                    <a:pt x="12" y="25"/>
                  </a:lnTo>
                  <a:lnTo>
                    <a:pt x="7" y="23"/>
                  </a:lnTo>
                  <a:lnTo>
                    <a:pt x="3" y="19"/>
                  </a:lnTo>
                  <a:lnTo>
                    <a:pt x="0" y="15"/>
                  </a:lnTo>
                  <a:lnTo>
                    <a:pt x="0" y="15"/>
                  </a:lnTo>
                  <a:lnTo>
                    <a:pt x="1" y="12"/>
                  </a:lnTo>
                  <a:lnTo>
                    <a:pt x="2" y="9"/>
                  </a:lnTo>
                  <a:lnTo>
                    <a:pt x="4" y="7"/>
                  </a:lnTo>
                  <a:lnTo>
                    <a:pt x="6" y="5"/>
                  </a:lnTo>
                  <a:lnTo>
                    <a:pt x="12" y="2"/>
                  </a:lnTo>
                  <a:lnTo>
                    <a:pt x="19" y="0"/>
                  </a:lnTo>
                  <a:lnTo>
                    <a:pt x="26" y="0"/>
                  </a:lnTo>
                  <a:lnTo>
                    <a:pt x="33" y="2"/>
                  </a:lnTo>
                  <a:lnTo>
                    <a:pt x="38" y="5"/>
                  </a:lnTo>
                  <a:lnTo>
                    <a:pt x="40" y="7"/>
                  </a:lnTo>
                  <a:lnTo>
                    <a:pt x="42" y="10"/>
                  </a:lnTo>
                  <a:lnTo>
                    <a:pt x="42" y="1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4" name="Freeform 8"/>
            <p:cNvSpPr/>
            <p:nvPr/>
          </p:nvSpPr>
          <p:spPr bwMode="auto">
            <a:xfrm>
              <a:off x="1309688" y="3352801"/>
              <a:ext cx="41275" cy="31750"/>
            </a:xfrm>
            <a:custGeom>
              <a:avLst/>
              <a:gdLst>
                <a:gd name="T0" fmla="*/ 26 w 26"/>
                <a:gd name="T1" fmla="*/ 3 h 20"/>
                <a:gd name="T2" fmla="*/ 26 w 26"/>
                <a:gd name="T3" fmla="*/ 3 h 20"/>
                <a:gd name="T4" fmla="*/ 23 w 26"/>
                <a:gd name="T5" fmla="*/ 10 h 20"/>
                <a:gd name="T6" fmla="*/ 21 w 26"/>
                <a:gd name="T7" fmla="*/ 13 h 20"/>
                <a:gd name="T8" fmla="*/ 19 w 26"/>
                <a:gd name="T9" fmla="*/ 15 h 20"/>
                <a:gd name="T10" fmla="*/ 16 w 26"/>
                <a:gd name="T11" fmla="*/ 17 h 20"/>
                <a:gd name="T12" fmla="*/ 12 w 26"/>
                <a:gd name="T13" fmla="*/ 18 h 20"/>
                <a:gd name="T14" fmla="*/ 8 w 26"/>
                <a:gd name="T15" fmla="*/ 20 h 20"/>
                <a:gd name="T16" fmla="*/ 2 w 26"/>
                <a:gd name="T17" fmla="*/ 18 h 20"/>
                <a:gd name="T18" fmla="*/ 2 w 26"/>
                <a:gd name="T19" fmla="*/ 18 h 20"/>
                <a:gd name="T20" fmla="*/ 0 w 26"/>
                <a:gd name="T21" fmla="*/ 13 h 20"/>
                <a:gd name="T22" fmla="*/ 0 w 26"/>
                <a:gd name="T23" fmla="*/ 9 h 20"/>
                <a:gd name="T24" fmla="*/ 2 w 26"/>
                <a:gd name="T25" fmla="*/ 5 h 20"/>
                <a:gd name="T26" fmla="*/ 6 w 26"/>
                <a:gd name="T27" fmla="*/ 2 h 20"/>
                <a:gd name="T28" fmla="*/ 10 w 26"/>
                <a:gd name="T29" fmla="*/ 0 h 20"/>
                <a:gd name="T30" fmla="*/ 15 w 26"/>
                <a:gd name="T31" fmla="*/ 0 h 20"/>
                <a:gd name="T32" fmla="*/ 21 w 26"/>
                <a:gd name="T33" fmla="*/ 1 h 20"/>
                <a:gd name="T34" fmla="*/ 26 w 26"/>
                <a:gd name="T35" fmla="*/ 3 h 20"/>
                <a:gd name="T36" fmla="*/ 26 w 26"/>
                <a:gd name="T37" fmla="*/ 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 h="20">
                  <a:moveTo>
                    <a:pt x="26" y="3"/>
                  </a:moveTo>
                  <a:lnTo>
                    <a:pt x="26" y="3"/>
                  </a:lnTo>
                  <a:lnTo>
                    <a:pt x="23" y="10"/>
                  </a:lnTo>
                  <a:lnTo>
                    <a:pt x="21" y="13"/>
                  </a:lnTo>
                  <a:lnTo>
                    <a:pt x="19" y="15"/>
                  </a:lnTo>
                  <a:lnTo>
                    <a:pt x="16" y="17"/>
                  </a:lnTo>
                  <a:lnTo>
                    <a:pt x="12" y="18"/>
                  </a:lnTo>
                  <a:lnTo>
                    <a:pt x="8" y="20"/>
                  </a:lnTo>
                  <a:lnTo>
                    <a:pt x="2" y="18"/>
                  </a:lnTo>
                  <a:lnTo>
                    <a:pt x="2" y="18"/>
                  </a:lnTo>
                  <a:lnTo>
                    <a:pt x="0" y="13"/>
                  </a:lnTo>
                  <a:lnTo>
                    <a:pt x="0" y="9"/>
                  </a:lnTo>
                  <a:lnTo>
                    <a:pt x="2" y="5"/>
                  </a:lnTo>
                  <a:lnTo>
                    <a:pt x="6" y="2"/>
                  </a:lnTo>
                  <a:lnTo>
                    <a:pt x="10" y="0"/>
                  </a:lnTo>
                  <a:lnTo>
                    <a:pt x="15" y="0"/>
                  </a:lnTo>
                  <a:lnTo>
                    <a:pt x="21" y="1"/>
                  </a:lnTo>
                  <a:lnTo>
                    <a:pt x="26" y="3"/>
                  </a:lnTo>
                  <a:lnTo>
                    <a:pt x="26" y="3"/>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5" name="Freeform 9"/>
            <p:cNvSpPr/>
            <p:nvPr/>
          </p:nvSpPr>
          <p:spPr bwMode="auto">
            <a:xfrm>
              <a:off x="1390650" y="3370263"/>
              <a:ext cx="355600" cy="157163"/>
            </a:xfrm>
            <a:custGeom>
              <a:avLst/>
              <a:gdLst>
                <a:gd name="T0" fmla="*/ 92 w 224"/>
                <a:gd name="T1" fmla="*/ 0 h 99"/>
                <a:gd name="T2" fmla="*/ 103 w 224"/>
                <a:gd name="T3" fmla="*/ 2 h 99"/>
                <a:gd name="T4" fmla="*/ 110 w 224"/>
                <a:gd name="T5" fmla="*/ 9 h 99"/>
                <a:gd name="T6" fmla="*/ 116 w 224"/>
                <a:gd name="T7" fmla="*/ 17 h 99"/>
                <a:gd name="T8" fmla="*/ 126 w 224"/>
                <a:gd name="T9" fmla="*/ 47 h 99"/>
                <a:gd name="T10" fmla="*/ 133 w 224"/>
                <a:gd name="T11" fmla="*/ 60 h 99"/>
                <a:gd name="T12" fmla="*/ 136 w 224"/>
                <a:gd name="T13" fmla="*/ 63 h 99"/>
                <a:gd name="T14" fmla="*/ 139 w 224"/>
                <a:gd name="T15" fmla="*/ 46 h 99"/>
                <a:gd name="T16" fmla="*/ 148 w 224"/>
                <a:gd name="T17" fmla="*/ 30 h 99"/>
                <a:gd name="T18" fmla="*/ 160 w 224"/>
                <a:gd name="T19" fmla="*/ 17 h 99"/>
                <a:gd name="T20" fmla="*/ 175 w 224"/>
                <a:gd name="T21" fmla="*/ 9 h 99"/>
                <a:gd name="T22" fmla="*/ 190 w 224"/>
                <a:gd name="T23" fmla="*/ 4 h 99"/>
                <a:gd name="T24" fmla="*/ 205 w 224"/>
                <a:gd name="T25" fmla="*/ 9 h 99"/>
                <a:gd name="T26" fmla="*/ 217 w 224"/>
                <a:gd name="T27" fmla="*/ 20 h 99"/>
                <a:gd name="T28" fmla="*/ 224 w 224"/>
                <a:gd name="T29" fmla="*/ 40 h 99"/>
                <a:gd name="T30" fmla="*/ 220 w 224"/>
                <a:gd name="T31" fmla="*/ 41 h 99"/>
                <a:gd name="T32" fmla="*/ 213 w 224"/>
                <a:gd name="T33" fmla="*/ 41 h 99"/>
                <a:gd name="T34" fmla="*/ 207 w 224"/>
                <a:gd name="T35" fmla="*/ 37 h 99"/>
                <a:gd name="T36" fmla="*/ 201 w 224"/>
                <a:gd name="T37" fmla="*/ 29 h 99"/>
                <a:gd name="T38" fmla="*/ 192 w 224"/>
                <a:gd name="T39" fmla="*/ 23 h 99"/>
                <a:gd name="T40" fmla="*/ 186 w 224"/>
                <a:gd name="T41" fmla="*/ 22 h 99"/>
                <a:gd name="T42" fmla="*/ 181 w 224"/>
                <a:gd name="T43" fmla="*/ 22 h 99"/>
                <a:gd name="T44" fmla="*/ 173 w 224"/>
                <a:gd name="T45" fmla="*/ 26 h 99"/>
                <a:gd name="T46" fmla="*/ 168 w 224"/>
                <a:gd name="T47" fmla="*/ 33 h 99"/>
                <a:gd name="T48" fmla="*/ 163 w 224"/>
                <a:gd name="T49" fmla="*/ 47 h 99"/>
                <a:gd name="T50" fmla="*/ 156 w 224"/>
                <a:gd name="T51" fmla="*/ 67 h 99"/>
                <a:gd name="T52" fmla="*/ 150 w 224"/>
                <a:gd name="T53" fmla="*/ 75 h 99"/>
                <a:gd name="T54" fmla="*/ 142 w 224"/>
                <a:gd name="T55" fmla="*/ 82 h 99"/>
                <a:gd name="T56" fmla="*/ 140 w 224"/>
                <a:gd name="T57" fmla="*/ 83 h 99"/>
                <a:gd name="T58" fmla="*/ 134 w 224"/>
                <a:gd name="T59" fmla="*/ 82 h 99"/>
                <a:gd name="T60" fmla="*/ 126 w 224"/>
                <a:gd name="T61" fmla="*/ 75 h 99"/>
                <a:gd name="T62" fmla="*/ 118 w 224"/>
                <a:gd name="T63" fmla="*/ 64 h 99"/>
                <a:gd name="T64" fmla="*/ 116 w 224"/>
                <a:gd name="T65" fmla="*/ 63 h 99"/>
                <a:gd name="T66" fmla="*/ 107 w 224"/>
                <a:gd name="T67" fmla="*/ 68 h 99"/>
                <a:gd name="T68" fmla="*/ 91 w 224"/>
                <a:gd name="T69" fmla="*/ 85 h 99"/>
                <a:gd name="T70" fmla="*/ 78 w 224"/>
                <a:gd name="T71" fmla="*/ 95 h 99"/>
                <a:gd name="T72" fmla="*/ 73 w 224"/>
                <a:gd name="T73" fmla="*/ 97 h 99"/>
                <a:gd name="T74" fmla="*/ 56 w 224"/>
                <a:gd name="T75" fmla="*/ 99 h 99"/>
                <a:gd name="T76" fmla="*/ 42 w 224"/>
                <a:gd name="T77" fmla="*/ 96 h 99"/>
                <a:gd name="T78" fmla="*/ 30 w 224"/>
                <a:gd name="T79" fmla="*/ 88 h 99"/>
                <a:gd name="T80" fmla="*/ 19 w 224"/>
                <a:gd name="T81" fmla="*/ 78 h 99"/>
                <a:gd name="T82" fmla="*/ 11 w 224"/>
                <a:gd name="T83" fmla="*/ 65 h 99"/>
                <a:gd name="T84" fmla="*/ 6 w 224"/>
                <a:gd name="T85" fmla="*/ 49 h 99"/>
                <a:gd name="T86" fmla="*/ 0 w 224"/>
                <a:gd name="T87" fmla="*/ 14 h 99"/>
                <a:gd name="T88" fmla="*/ 3 w 224"/>
                <a:gd name="T89" fmla="*/ 17 h 99"/>
                <a:gd name="T90" fmla="*/ 12 w 224"/>
                <a:gd name="T91" fmla="*/ 30 h 99"/>
                <a:gd name="T92" fmla="*/ 27 w 224"/>
                <a:gd name="T93" fmla="*/ 59 h 99"/>
                <a:gd name="T94" fmla="*/ 36 w 224"/>
                <a:gd name="T95" fmla="*/ 71 h 99"/>
                <a:gd name="T96" fmla="*/ 44 w 224"/>
                <a:gd name="T97" fmla="*/ 75 h 99"/>
                <a:gd name="T98" fmla="*/ 49 w 224"/>
                <a:gd name="T99" fmla="*/ 76 h 99"/>
                <a:gd name="T100" fmla="*/ 62 w 224"/>
                <a:gd name="T101" fmla="*/ 76 h 99"/>
                <a:gd name="T102" fmla="*/ 73 w 224"/>
                <a:gd name="T103" fmla="*/ 72 h 99"/>
                <a:gd name="T104" fmla="*/ 81 w 224"/>
                <a:gd name="T105" fmla="*/ 65 h 99"/>
                <a:gd name="T106" fmla="*/ 87 w 224"/>
                <a:gd name="T107" fmla="*/ 55 h 99"/>
                <a:gd name="T108" fmla="*/ 92 w 224"/>
                <a:gd name="T109" fmla="*/ 43 h 99"/>
                <a:gd name="T110" fmla="*/ 94 w 224"/>
                <a:gd name="T111" fmla="*/ 15 h 99"/>
                <a:gd name="T112" fmla="*/ 92 w 224"/>
                <a:gd name="T113"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24" h="99">
                  <a:moveTo>
                    <a:pt x="92" y="0"/>
                  </a:moveTo>
                  <a:lnTo>
                    <a:pt x="92" y="0"/>
                  </a:lnTo>
                  <a:lnTo>
                    <a:pt x="98" y="1"/>
                  </a:lnTo>
                  <a:lnTo>
                    <a:pt x="103" y="2"/>
                  </a:lnTo>
                  <a:lnTo>
                    <a:pt x="107" y="5"/>
                  </a:lnTo>
                  <a:lnTo>
                    <a:pt x="110" y="9"/>
                  </a:lnTo>
                  <a:lnTo>
                    <a:pt x="113" y="13"/>
                  </a:lnTo>
                  <a:lnTo>
                    <a:pt x="116" y="17"/>
                  </a:lnTo>
                  <a:lnTo>
                    <a:pt x="119" y="27"/>
                  </a:lnTo>
                  <a:lnTo>
                    <a:pt x="126" y="47"/>
                  </a:lnTo>
                  <a:lnTo>
                    <a:pt x="130" y="56"/>
                  </a:lnTo>
                  <a:lnTo>
                    <a:pt x="133" y="60"/>
                  </a:lnTo>
                  <a:lnTo>
                    <a:pt x="136" y="63"/>
                  </a:lnTo>
                  <a:lnTo>
                    <a:pt x="136" y="63"/>
                  </a:lnTo>
                  <a:lnTo>
                    <a:pt x="137" y="54"/>
                  </a:lnTo>
                  <a:lnTo>
                    <a:pt x="139" y="46"/>
                  </a:lnTo>
                  <a:lnTo>
                    <a:pt x="143" y="38"/>
                  </a:lnTo>
                  <a:lnTo>
                    <a:pt x="148" y="30"/>
                  </a:lnTo>
                  <a:lnTo>
                    <a:pt x="154" y="23"/>
                  </a:lnTo>
                  <a:lnTo>
                    <a:pt x="160" y="17"/>
                  </a:lnTo>
                  <a:lnTo>
                    <a:pt x="167" y="12"/>
                  </a:lnTo>
                  <a:lnTo>
                    <a:pt x="175" y="9"/>
                  </a:lnTo>
                  <a:lnTo>
                    <a:pt x="183" y="5"/>
                  </a:lnTo>
                  <a:lnTo>
                    <a:pt x="190" y="4"/>
                  </a:lnTo>
                  <a:lnTo>
                    <a:pt x="198" y="5"/>
                  </a:lnTo>
                  <a:lnTo>
                    <a:pt x="205" y="9"/>
                  </a:lnTo>
                  <a:lnTo>
                    <a:pt x="211" y="13"/>
                  </a:lnTo>
                  <a:lnTo>
                    <a:pt x="217" y="20"/>
                  </a:lnTo>
                  <a:lnTo>
                    <a:pt x="221" y="29"/>
                  </a:lnTo>
                  <a:lnTo>
                    <a:pt x="224" y="40"/>
                  </a:lnTo>
                  <a:lnTo>
                    <a:pt x="224" y="40"/>
                  </a:lnTo>
                  <a:lnTo>
                    <a:pt x="220" y="41"/>
                  </a:lnTo>
                  <a:lnTo>
                    <a:pt x="216" y="41"/>
                  </a:lnTo>
                  <a:lnTo>
                    <a:pt x="213" y="41"/>
                  </a:lnTo>
                  <a:lnTo>
                    <a:pt x="211" y="40"/>
                  </a:lnTo>
                  <a:lnTo>
                    <a:pt x="207" y="37"/>
                  </a:lnTo>
                  <a:lnTo>
                    <a:pt x="204" y="34"/>
                  </a:lnTo>
                  <a:lnTo>
                    <a:pt x="201" y="29"/>
                  </a:lnTo>
                  <a:lnTo>
                    <a:pt x="198" y="25"/>
                  </a:lnTo>
                  <a:lnTo>
                    <a:pt x="192" y="23"/>
                  </a:lnTo>
                  <a:lnTo>
                    <a:pt x="189" y="22"/>
                  </a:lnTo>
                  <a:lnTo>
                    <a:pt x="186" y="22"/>
                  </a:lnTo>
                  <a:lnTo>
                    <a:pt x="186" y="22"/>
                  </a:lnTo>
                  <a:lnTo>
                    <a:pt x="181" y="22"/>
                  </a:lnTo>
                  <a:lnTo>
                    <a:pt x="177" y="24"/>
                  </a:lnTo>
                  <a:lnTo>
                    <a:pt x="173" y="26"/>
                  </a:lnTo>
                  <a:lnTo>
                    <a:pt x="170" y="29"/>
                  </a:lnTo>
                  <a:lnTo>
                    <a:pt x="168" y="33"/>
                  </a:lnTo>
                  <a:lnTo>
                    <a:pt x="166" y="37"/>
                  </a:lnTo>
                  <a:lnTo>
                    <a:pt x="163" y="47"/>
                  </a:lnTo>
                  <a:lnTo>
                    <a:pt x="160" y="57"/>
                  </a:lnTo>
                  <a:lnTo>
                    <a:pt x="156" y="67"/>
                  </a:lnTo>
                  <a:lnTo>
                    <a:pt x="153" y="71"/>
                  </a:lnTo>
                  <a:lnTo>
                    <a:pt x="150" y="75"/>
                  </a:lnTo>
                  <a:lnTo>
                    <a:pt x="146" y="79"/>
                  </a:lnTo>
                  <a:lnTo>
                    <a:pt x="142" y="82"/>
                  </a:lnTo>
                  <a:lnTo>
                    <a:pt x="142" y="82"/>
                  </a:lnTo>
                  <a:lnTo>
                    <a:pt x="140" y="83"/>
                  </a:lnTo>
                  <a:lnTo>
                    <a:pt x="138" y="83"/>
                  </a:lnTo>
                  <a:lnTo>
                    <a:pt x="134" y="82"/>
                  </a:lnTo>
                  <a:lnTo>
                    <a:pt x="130" y="79"/>
                  </a:lnTo>
                  <a:lnTo>
                    <a:pt x="126" y="75"/>
                  </a:lnTo>
                  <a:lnTo>
                    <a:pt x="120" y="67"/>
                  </a:lnTo>
                  <a:lnTo>
                    <a:pt x="118" y="64"/>
                  </a:lnTo>
                  <a:lnTo>
                    <a:pt x="116" y="63"/>
                  </a:lnTo>
                  <a:lnTo>
                    <a:pt x="116" y="63"/>
                  </a:lnTo>
                  <a:lnTo>
                    <a:pt x="112" y="65"/>
                  </a:lnTo>
                  <a:lnTo>
                    <a:pt x="107" y="68"/>
                  </a:lnTo>
                  <a:lnTo>
                    <a:pt x="97" y="79"/>
                  </a:lnTo>
                  <a:lnTo>
                    <a:pt x="91" y="85"/>
                  </a:lnTo>
                  <a:lnTo>
                    <a:pt x="84" y="91"/>
                  </a:lnTo>
                  <a:lnTo>
                    <a:pt x="78" y="95"/>
                  </a:lnTo>
                  <a:lnTo>
                    <a:pt x="73" y="97"/>
                  </a:lnTo>
                  <a:lnTo>
                    <a:pt x="73" y="97"/>
                  </a:lnTo>
                  <a:lnTo>
                    <a:pt x="64" y="99"/>
                  </a:lnTo>
                  <a:lnTo>
                    <a:pt x="56" y="99"/>
                  </a:lnTo>
                  <a:lnTo>
                    <a:pt x="49" y="98"/>
                  </a:lnTo>
                  <a:lnTo>
                    <a:pt x="42" y="96"/>
                  </a:lnTo>
                  <a:lnTo>
                    <a:pt x="35" y="92"/>
                  </a:lnTo>
                  <a:lnTo>
                    <a:pt x="30" y="88"/>
                  </a:lnTo>
                  <a:lnTo>
                    <a:pt x="24" y="84"/>
                  </a:lnTo>
                  <a:lnTo>
                    <a:pt x="19" y="78"/>
                  </a:lnTo>
                  <a:lnTo>
                    <a:pt x="15" y="72"/>
                  </a:lnTo>
                  <a:lnTo>
                    <a:pt x="11" y="65"/>
                  </a:lnTo>
                  <a:lnTo>
                    <a:pt x="8" y="57"/>
                  </a:lnTo>
                  <a:lnTo>
                    <a:pt x="6" y="49"/>
                  </a:lnTo>
                  <a:lnTo>
                    <a:pt x="2" y="32"/>
                  </a:lnTo>
                  <a:lnTo>
                    <a:pt x="0" y="14"/>
                  </a:lnTo>
                  <a:lnTo>
                    <a:pt x="0" y="14"/>
                  </a:lnTo>
                  <a:lnTo>
                    <a:pt x="3" y="17"/>
                  </a:lnTo>
                  <a:lnTo>
                    <a:pt x="7" y="21"/>
                  </a:lnTo>
                  <a:lnTo>
                    <a:pt x="12" y="30"/>
                  </a:lnTo>
                  <a:lnTo>
                    <a:pt x="22" y="50"/>
                  </a:lnTo>
                  <a:lnTo>
                    <a:pt x="27" y="59"/>
                  </a:lnTo>
                  <a:lnTo>
                    <a:pt x="33" y="67"/>
                  </a:lnTo>
                  <a:lnTo>
                    <a:pt x="36" y="71"/>
                  </a:lnTo>
                  <a:lnTo>
                    <a:pt x="40" y="73"/>
                  </a:lnTo>
                  <a:lnTo>
                    <a:pt x="44" y="75"/>
                  </a:lnTo>
                  <a:lnTo>
                    <a:pt x="49" y="76"/>
                  </a:lnTo>
                  <a:lnTo>
                    <a:pt x="49" y="76"/>
                  </a:lnTo>
                  <a:lnTo>
                    <a:pt x="56" y="77"/>
                  </a:lnTo>
                  <a:lnTo>
                    <a:pt x="62" y="76"/>
                  </a:lnTo>
                  <a:lnTo>
                    <a:pt x="68" y="75"/>
                  </a:lnTo>
                  <a:lnTo>
                    <a:pt x="73" y="72"/>
                  </a:lnTo>
                  <a:lnTo>
                    <a:pt x="77" y="69"/>
                  </a:lnTo>
                  <a:lnTo>
                    <a:pt x="81" y="65"/>
                  </a:lnTo>
                  <a:lnTo>
                    <a:pt x="84" y="60"/>
                  </a:lnTo>
                  <a:lnTo>
                    <a:pt x="87" y="55"/>
                  </a:lnTo>
                  <a:lnTo>
                    <a:pt x="90" y="49"/>
                  </a:lnTo>
                  <a:lnTo>
                    <a:pt x="92" y="43"/>
                  </a:lnTo>
                  <a:lnTo>
                    <a:pt x="94" y="29"/>
                  </a:lnTo>
                  <a:lnTo>
                    <a:pt x="94" y="15"/>
                  </a:lnTo>
                  <a:lnTo>
                    <a:pt x="92" y="0"/>
                  </a:lnTo>
                  <a:lnTo>
                    <a:pt x="92" y="0"/>
                  </a:lnTo>
                  <a:close/>
                </a:path>
              </a:pathLst>
            </a:custGeom>
            <a:grpFill/>
            <a:ln w="9525">
              <a:noFill/>
              <a:round/>
            </a:ln>
          </p:spPr>
          <p:txBody>
            <a:bodyPr vert="horz" wrap="square" lIns="91440" tIns="45720" rIns="91440" bIns="45720" numCol="1" anchor="t" anchorCtr="0" compatLnSpc="1"/>
            <a:lstStyle/>
            <a:p>
              <a:endParaRPr lang="ko-KR" altLang="en-US" sz="1600"/>
            </a:p>
          </p:txBody>
        </p:sp>
        <p:sp>
          <p:nvSpPr>
            <p:cNvPr id="16" name="Freeform 10"/>
            <p:cNvSpPr/>
            <p:nvPr/>
          </p:nvSpPr>
          <p:spPr bwMode="auto">
            <a:xfrm>
              <a:off x="2000250" y="3378201"/>
              <a:ext cx="239713" cy="344488"/>
            </a:xfrm>
            <a:custGeom>
              <a:avLst/>
              <a:gdLst>
                <a:gd name="T0" fmla="*/ 11 w 151"/>
                <a:gd name="T1" fmla="*/ 0 h 217"/>
                <a:gd name="T2" fmla="*/ 11 w 151"/>
                <a:gd name="T3" fmla="*/ 0 h 217"/>
                <a:gd name="T4" fmla="*/ 25 w 151"/>
                <a:gd name="T5" fmla="*/ 9 h 217"/>
                <a:gd name="T6" fmla="*/ 36 w 151"/>
                <a:gd name="T7" fmla="*/ 19 h 217"/>
                <a:gd name="T8" fmla="*/ 47 w 151"/>
                <a:gd name="T9" fmla="*/ 29 h 217"/>
                <a:gd name="T10" fmla="*/ 56 w 151"/>
                <a:gd name="T11" fmla="*/ 41 h 217"/>
                <a:gd name="T12" fmla="*/ 65 w 151"/>
                <a:gd name="T13" fmla="*/ 54 h 217"/>
                <a:gd name="T14" fmla="*/ 72 w 151"/>
                <a:gd name="T15" fmla="*/ 67 h 217"/>
                <a:gd name="T16" fmla="*/ 87 w 151"/>
                <a:gd name="T17" fmla="*/ 96 h 217"/>
                <a:gd name="T18" fmla="*/ 100 w 151"/>
                <a:gd name="T19" fmla="*/ 126 h 217"/>
                <a:gd name="T20" fmla="*/ 114 w 151"/>
                <a:gd name="T21" fmla="*/ 154 h 217"/>
                <a:gd name="T22" fmla="*/ 123 w 151"/>
                <a:gd name="T23" fmla="*/ 167 h 217"/>
                <a:gd name="T24" fmla="*/ 131 w 151"/>
                <a:gd name="T25" fmla="*/ 180 h 217"/>
                <a:gd name="T26" fmla="*/ 141 w 151"/>
                <a:gd name="T27" fmla="*/ 192 h 217"/>
                <a:gd name="T28" fmla="*/ 151 w 151"/>
                <a:gd name="T29" fmla="*/ 203 h 217"/>
                <a:gd name="T30" fmla="*/ 151 w 151"/>
                <a:gd name="T31" fmla="*/ 203 h 217"/>
                <a:gd name="T32" fmla="*/ 148 w 151"/>
                <a:gd name="T33" fmla="*/ 209 h 217"/>
                <a:gd name="T34" fmla="*/ 145 w 151"/>
                <a:gd name="T35" fmla="*/ 212 h 217"/>
                <a:gd name="T36" fmla="*/ 142 w 151"/>
                <a:gd name="T37" fmla="*/ 216 h 217"/>
                <a:gd name="T38" fmla="*/ 138 w 151"/>
                <a:gd name="T39" fmla="*/ 217 h 217"/>
                <a:gd name="T40" fmla="*/ 129 w 151"/>
                <a:gd name="T41" fmla="*/ 217 h 217"/>
                <a:gd name="T42" fmla="*/ 116 w 151"/>
                <a:gd name="T43" fmla="*/ 217 h 217"/>
                <a:gd name="T44" fmla="*/ 116 w 151"/>
                <a:gd name="T45" fmla="*/ 217 h 217"/>
                <a:gd name="T46" fmla="*/ 111 w 151"/>
                <a:gd name="T47" fmla="*/ 204 h 217"/>
                <a:gd name="T48" fmla="*/ 105 w 151"/>
                <a:gd name="T49" fmla="*/ 193 h 217"/>
                <a:gd name="T50" fmla="*/ 99 w 151"/>
                <a:gd name="T51" fmla="*/ 182 h 217"/>
                <a:gd name="T52" fmla="*/ 93 w 151"/>
                <a:gd name="T53" fmla="*/ 171 h 217"/>
                <a:gd name="T54" fmla="*/ 78 w 151"/>
                <a:gd name="T55" fmla="*/ 151 h 217"/>
                <a:gd name="T56" fmla="*/ 63 w 151"/>
                <a:gd name="T57" fmla="*/ 132 h 217"/>
                <a:gd name="T58" fmla="*/ 31 w 151"/>
                <a:gd name="T59" fmla="*/ 95 h 217"/>
                <a:gd name="T60" fmla="*/ 14 w 151"/>
                <a:gd name="T61" fmla="*/ 76 h 217"/>
                <a:gd name="T62" fmla="*/ 0 w 151"/>
                <a:gd name="T63" fmla="*/ 56 h 217"/>
                <a:gd name="T64" fmla="*/ 0 w 151"/>
                <a:gd name="T65" fmla="*/ 56 h 217"/>
                <a:gd name="T66" fmla="*/ 3 w 151"/>
                <a:gd name="T67" fmla="*/ 56 h 217"/>
                <a:gd name="T68" fmla="*/ 5 w 151"/>
                <a:gd name="T69" fmla="*/ 54 h 217"/>
                <a:gd name="T70" fmla="*/ 5 w 151"/>
                <a:gd name="T71" fmla="*/ 51 h 217"/>
                <a:gd name="T72" fmla="*/ 5 w 151"/>
                <a:gd name="T73" fmla="*/ 48 h 217"/>
                <a:gd name="T74" fmla="*/ 5 w 151"/>
                <a:gd name="T75" fmla="*/ 48 h 217"/>
                <a:gd name="T76" fmla="*/ 15 w 151"/>
                <a:gd name="T77" fmla="*/ 51 h 217"/>
                <a:gd name="T78" fmla="*/ 25 w 151"/>
                <a:gd name="T79" fmla="*/ 55 h 217"/>
                <a:gd name="T80" fmla="*/ 32 w 151"/>
                <a:gd name="T81" fmla="*/ 61 h 217"/>
                <a:gd name="T82" fmla="*/ 38 w 151"/>
                <a:gd name="T83" fmla="*/ 67 h 217"/>
                <a:gd name="T84" fmla="*/ 50 w 151"/>
                <a:gd name="T85" fmla="*/ 81 h 217"/>
                <a:gd name="T86" fmla="*/ 57 w 151"/>
                <a:gd name="T87" fmla="*/ 87 h 217"/>
                <a:gd name="T88" fmla="*/ 64 w 151"/>
                <a:gd name="T89" fmla="*/ 92 h 217"/>
                <a:gd name="T90" fmla="*/ 64 w 151"/>
                <a:gd name="T91" fmla="*/ 92 h 217"/>
                <a:gd name="T92" fmla="*/ 58 w 151"/>
                <a:gd name="T93" fmla="*/ 81 h 217"/>
                <a:gd name="T94" fmla="*/ 52 w 151"/>
                <a:gd name="T95" fmla="*/ 70 h 217"/>
                <a:gd name="T96" fmla="*/ 39 w 151"/>
                <a:gd name="T97" fmla="*/ 49 h 217"/>
                <a:gd name="T98" fmla="*/ 24 w 151"/>
                <a:gd name="T99" fmla="*/ 30 h 217"/>
                <a:gd name="T100" fmla="*/ 8 w 151"/>
                <a:gd name="T101" fmla="*/ 11 h 217"/>
                <a:gd name="T102" fmla="*/ 8 w 151"/>
                <a:gd name="T103" fmla="*/ 11 h 217"/>
                <a:gd name="T104" fmla="*/ 8 w 151"/>
                <a:gd name="T105" fmla="*/ 8 h 217"/>
                <a:gd name="T106" fmla="*/ 9 w 151"/>
                <a:gd name="T107" fmla="*/ 6 h 217"/>
                <a:gd name="T108" fmla="*/ 10 w 151"/>
                <a:gd name="T109" fmla="*/ 4 h 217"/>
                <a:gd name="T110" fmla="*/ 11 w 151"/>
                <a:gd name="T111" fmla="*/ 0 h 217"/>
                <a:gd name="T112" fmla="*/ 11 w 151"/>
                <a:gd name="T113"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51" h="217">
                  <a:moveTo>
                    <a:pt x="11" y="0"/>
                  </a:moveTo>
                  <a:lnTo>
                    <a:pt x="11" y="0"/>
                  </a:lnTo>
                  <a:lnTo>
                    <a:pt x="25" y="9"/>
                  </a:lnTo>
                  <a:lnTo>
                    <a:pt x="36" y="19"/>
                  </a:lnTo>
                  <a:lnTo>
                    <a:pt x="47" y="29"/>
                  </a:lnTo>
                  <a:lnTo>
                    <a:pt x="56" y="41"/>
                  </a:lnTo>
                  <a:lnTo>
                    <a:pt x="65" y="54"/>
                  </a:lnTo>
                  <a:lnTo>
                    <a:pt x="72" y="67"/>
                  </a:lnTo>
                  <a:lnTo>
                    <a:pt x="87" y="96"/>
                  </a:lnTo>
                  <a:lnTo>
                    <a:pt x="100" y="126"/>
                  </a:lnTo>
                  <a:lnTo>
                    <a:pt x="114" y="154"/>
                  </a:lnTo>
                  <a:lnTo>
                    <a:pt x="123" y="167"/>
                  </a:lnTo>
                  <a:lnTo>
                    <a:pt x="131" y="180"/>
                  </a:lnTo>
                  <a:lnTo>
                    <a:pt x="141" y="192"/>
                  </a:lnTo>
                  <a:lnTo>
                    <a:pt x="151" y="203"/>
                  </a:lnTo>
                  <a:lnTo>
                    <a:pt x="151" y="203"/>
                  </a:lnTo>
                  <a:lnTo>
                    <a:pt x="148" y="209"/>
                  </a:lnTo>
                  <a:lnTo>
                    <a:pt x="145" y="212"/>
                  </a:lnTo>
                  <a:lnTo>
                    <a:pt x="142" y="216"/>
                  </a:lnTo>
                  <a:lnTo>
                    <a:pt x="138" y="217"/>
                  </a:lnTo>
                  <a:lnTo>
                    <a:pt x="129" y="217"/>
                  </a:lnTo>
                  <a:lnTo>
                    <a:pt x="116" y="217"/>
                  </a:lnTo>
                  <a:lnTo>
                    <a:pt x="116" y="217"/>
                  </a:lnTo>
                  <a:lnTo>
                    <a:pt x="111" y="204"/>
                  </a:lnTo>
                  <a:lnTo>
                    <a:pt x="105" y="193"/>
                  </a:lnTo>
                  <a:lnTo>
                    <a:pt x="99" y="182"/>
                  </a:lnTo>
                  <a:lnTo>
                    <a:pt x="93" y="171"/>
                  </a:lnTo>
                  <a:lnTo>
                    <a:pt x="78" y="151"/>
                  </a:lnTo>
                  <a:lnTo>
                    <a:pt x="63" y="132"/>
                  </a:lnTo>
                  <a:lnTo>
                    <a:pt x="31" y="95"/>
                  </a:lnTo>
                  <a:lnTo>
                    <a:pt x="14" y="76"/>
                  </a:lnTo>
                  <a:lnTo>
                    <a:pt x="0" y="56"/>
                  </a:lnTo>
                  <a:lnTo>
                    <a:pt x="0" y="56"/>
                  </a:lnTo>
                  <a:lnTo>
                    <a:pt x="3" y="56"/>
                  </a:lnTo>
                  <a:lnTo>
                    <a:pt x="5" y="54"/>
                  </a:lnTo>
                  <a:lnTo>
                    <a:pt x="5" y="51"/>
                  </a:lnTo>
                  <a:lnTo>
                    <a:pt x="5" y="48"/>
                  </a:lnTo>
                  <a:lnTo>
                    <a:pt x="5" y="48"/>
                  </a:lnTo>
                  <a:lnTo>
                    <a:pt x="15" y="51"/>
                  </a:lnTo>
                  <a:lnTo>
                    <a:pt x="25" y="55"/>
                  </a:lnTo>
                  <a:lnTo>
                    <a:pt x="32" y="61"/>
                  </a:lnTo>
                  <a:lnTo>
                    <a:pt x="38" y="67"/>
                  </a:lnTo>
                  <a:lnTo>
                    <a:pt x="50" y="81"/>
                  </a:lnTo>
                  <a:lnTo>
                    <a:pt x="57" y="87"/>
                  </a:lnTo>
                  <a:lnTo>
                    <a:pt x="64" y="92"/>
                  </a:lnTo>
                  <a:lnTo>
                    <a:pt x="64" y="92"/>
                  </a:lnTo>
                  <a:lnTo>
                    <a:pt x="58" y="81"/>
                  </a:lnTo>
                  <a:lnTo>
                    <a:pt x="52" y="70"/>
                  </a:lnTo>
                  <a:lnTo>
                    <a:pt x="39" y="49"/>
                  </a:lnTo>
                  <a:lnTo>
                    <a:pt x="24" y="30"/>
                  </a:lnTo>
                  <a:lnTo>
                    <a:pt x="8" y="11"/>
                  </a:lnTo>
                  <a:lnTo>
                    <a:pt x="8" y="11"/>
                  </a:lnTo>
                  <a:lnTo>
                    <a:pt x="8" y="8"/>
                  </a:lnTo>
                  <a:lnTo>
                    <a:pt x="9" y="6"/>
                  </a:lnTo>
                  <a:lnTo>
                    <a:pt x="10" y="4"/>
                  </a:lnTo>
                  <a:lnTo>
                    <a:pt x="11" y="0"/>
                  </a:lnTo>
                  <a:lnTo>
                    <a:pt x="11" y="0"/>
                  </a:lnTo>
                  <a:close/>
                </a:path>
              </a:pathLst>
            </a:custGeom>
            <a:grpFill/>
            <a:ln w="9525">
              <a:noFill/>
              <a:round/>
            </a:ln>
          </p:spPr>
          <p:txBody>
            <a:bodyPr vert="horz" wrap="square" lIns="91440" tIns="45720" rIns="91440" bIns="45720" numCol="1" anchor="t" anchorCtr="0" compatLnSpc="1"/>
            <a:lstStyle/>
            <a:p>
              <a:endParaRPr lang="ko-KR" altLang="en-US" sz="1600"/>
            </a:p>
          </p:txBody>
        </p:sp>
      </p:grpSp>
      <p:pic>
        <p:nvPicPr>
          <p:cNvPr id="46" name="그림 45"/>
          <p:cNvPicPr>
            <a:picLocks noChangeAspect="1"/>
          </p:cNvPicPr>
          <p:nvPr/>
        </p:nvPicPr>
        <p:blipFill rotWithShape="1">
          <a:blip r:embed="rId1" cstate="screen">
            <a:extLst>
              <a:ext uri="{BEBA8EAE-BF5A-486C-A8C5-ECC9F3942E4B}">
                <a14:imgProps xmlns:a14="http://schemas.microsoft.com/office/drawing/2010/main">
                  <a14:imgLayer r:embed="rId2">
                    <a14:imgEffect>
                      <a14:brightnessContrast contrast="-100000"/>
                    </a14:imgEffect>
                  </a14:imgLayer>
                </a14:imgProps>
              </a:ext>
            </a:extLst>
          </a:blip>
          <a:srcRect/>
          <a:stretch>
            <a:fillRect/>
          </a:stretch>
        </p:blipFill>
        <p:spPr>
          <a:xfrm>
            <a:off x="7452320" y="1756767"/>
            <a:ext cx="1068933" cy="1051963"/>
          </a:xfrm>
          <a:prstGeom prst="rect">
            <a:avLst/>
          </a:prstGeom>
        </p:spPr>
      </p:pic>
      <p:sp>
        <p:nvSpPr>
          <p:cNvPr id="48" name="텍스트 개체 틀 3"/>
          <p:cNvSpPr txBox="1"/>
          <p:nvPr/>
        </p:nvSpPr>
        <p:spPr>
          <a:xfrm>
            <a:off x="318976" y="1036525"/>
            <a:ext cx="8501496" cy="4201150"/>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问题</a:t>
            </a:r>
            <a:endParaRPr kumimoji="1" lang="en-US" altLang="zh-CN" sz="1400" b="1" smtClean="0">
              <a:solidFill>
                <a:schemeClr val="bg1"/>
              </a:solidFill>
              <a:ea typeface="Tahoma" panose="020B0604030504040204" pitchFamily="34" charset="0"/>
            </a:endParaRPr>
          </a:p>
          <a:p>
            <a:r>
              <a:rPr lang="zh-CN" altLang="en-US" sz="1400" b="1" smtClean="0">
                <a:solidFill>
                  <a:schemeClr val="bg1"/>
                </a:solidFill>
              </a:rPr>
              <a:t>    </a:t>
            </a:r>
            <a:r>
              <a:rPr lang="zh-CN" altLang="en-US" sz="1100" smtClean="0">
                <a:solidFill>
                  <a:schemeClr val="bg1"/>
                </a:solidFill>
                <a:ea typeface="Tahoma" panose="020B0604030504040204" pitchFamily="34" charset="0"/>
              </a:rPr>
              <a:t>如何给</a:t>
            </a:r>
            <a:r>
              <a:rPr lang="en-US" altLang="zh-CN" sz="1100" smtClean="0">
                <a:solidFill>
                  <a:schemeClr val="bg1"/>
                </a:solidFill>
                <a:ea typeface="Tahoma" panose="020B0604030504040204" pitchFamily="34" charset="0"/>
              </a:rPr>
              <a:t>10^7</a:t>
            </a:r>
            <a:r>
              <a:rPr lang="zh-CN" altLang="en-US" sz="1100" smtClean="0">
                <a:solidFill>
                  <a:schemeClr val="bg1"/>
                </a:solidFill>
                <a:ea typeface="Tahoma" panose="020B0604030504040204" pitchFamily="34" charset="0"/>
              </a:rPr>
              <a:t>个数据量的磁盘文件排序</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解法</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采用“排序</a:t>
            </a:r>
            <a:r>
              <a:rPr lang="en-US" altLang="zh-CN" sz="1100" smtClean="0">
                <a:solidFill>
                  <a:schemeClr val="bg1"/>
                </a:solidFill>
                <a:ea typeface="Tahoma" panose="020B0604030504040204" pitchFamily="34" charset="0"/>
              </a:rPr>
              <a:t>-</a:t>
            </a:r>
            <a:r>
              <a:rPr lang="zh-CN" altLang="en-US" sz="1100" smtClean="0">
                <a:solidFill>
                  <a:schemeClr val="bg1"/>
                </a:solidFill>
                <a:ea typeface="Tahoma" panose="020B0604030504040204" pitchFamily="34" charset="0"/>
              </a:rPr>
              <a:t>归并”策略。在排序阶段，先读入能够放在内存中的数据，将其排序后输出到一个临时文件，依次进行，将待排序数据组织为多个有序的临时文件，而后在归并阶段将这些临时文件组合为一个大的有序文件</a:t>
            </a:r>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总结</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首先采用了分治的策略，然后用了归并的策略。多路归并的时间复杂度为</a:t>
            </a:r>
            <a:r>
              <a:rPr lang="en-US" altLang="zh-CN" sz="1100" smtClean="0">
                <a:solidFill>
                  <a:schemeClr val="bg1"/>
                </a:solidFill>
                <a:ea typeface="Tahoma" panose="020B0604030504040204" pitchFamily="34" charset="0"/>
              </a:rPr>
              <a:t>O(nlogn)</a:t>
            </a:r>
            <a:r>
              <a:rPr lang="zh-CN" altLang="en-US" sz="1100" smtClean="0">
                <a:solidFill>
                  <a:schemeClr val="bg1"/>
                </a:solidFill>
                <a:ea typeface="Tahoma" panose="020B0604030504040204" pitchFamily="34" charset="0"/>
              </a:rPr>
              <a:t>。但严格来说，还要加上读写磁盘的时间，而次算法的绝大部分时间也正浪费在读写磁盘的步骤上</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扩展</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归并排序，内存，硬盘</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实践</a:t>
            </a:r>
            <a:endParaRPr kumimoji="1" lang="en-US" altLang="zh-CN" sz="1400" b="1" smtClean="0">
              <a:solidFill>
                <a:schemeClr val="bg1"/>
              </a:solidFill>
              <a:ea typeface="Tahoma" panose="020B0604030504040204" pitchFamily="34" charset="0"/>
            </a:endParaRPr>
          </a:p>
          <a:p>
            <a:r>
              <a:rPr lang="en-US" altLang="zh-CN" sz="1100" smtClean="0">
                <a:solidFill>
                  <a:schemeClr val="bg1"/>
                </a:solidFill>
                <a:ea typeface="Tahoma" panose="020B0604030504040204" pitchFamily="34" charset="0"/>
              </a:rPr>
              <a:t>    </a:t>
            </a:r>
            <a:r>
              <a:rPr lang="zh-CN" altLang="en-US" sz="1100" smtClean="0">
                <a:solidFill>
                  <a:schemeClr val="bg1"/>
                </a:solidFill>
                <a:ea typeface="Tahoma" panose="020B0604030504040204" pitchFamily="34" charset="0"/>
              </a:rPr>
              <a:t>合数据脚本</a:t>
            </a:r>
            <a:r>
              <a:rPr lang="en-US" altLang="zh-CN" sz="1100" smtClean="0">
                <a:solidFill>
                  <a:schemeClr val="bg1"/>
                </a:solidFill>
                <a:ea typeface="Tahoma" panose="020B0604030504040204" pitchFamily="34" charset="0"/>
              </a:rPr>
              <a:t>v3</a:t>
            </a:r>
            <a:r>
              <a:rPr lang="zh-CN" altLang="en-US" sz="1100" smtClean="0">
                <a:solidFill>
                  <a:schemeClr val="bg1"/>
                </a:solidFill>
                <a:ea typeface="Tahoma" panose="020B0604030504040204" pitchFamily="34" charset="0"/>
              </a:rPr>
              <a:t>中的文件非连续读取</a:t>
            </a:r>
            <a:endParaRPr lang="en-US" altLang="zh-CN" sz="1100" smtClean="0">
              <a:solidFill>
                <a:schemeClr val="bg1"/>
              </a:solidFill>
              <a:ea typeface="Tahoma" panose="020B0604030504040204" pitchFamily="34" charset="0"/>
            </a:endParaRPr>
          </a:p>
          <a:p>
            <a:endParaRPr lang="zh-CN" altLang="en-US" sz="1100" smtClean="0">
              <a:solidFill>
                <a:schemeClr val="bg1"/>
              </a:solidFill>
              <a:ea typeface="Tahoma" panose="020B0604030504040204" pitchFamily="34" charset="0"/>
            </a:endParaRPr>
          </a:p>
        </p:txBody>
      </p:sp>
      <p:sp>
        <p:nvSpPr>
          <p:cNvPr id="34" name="矩形 33"/>
          <p:cNvSpPr/>
          <p:nvPr/>
        </p:nvSpPr>
        <p:spPr>
          <a:xfrm>
            <a:off x="1259632" y="2427734"/>
            <a:ext cx="720080" cy="13681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smtClean="0"/>
              <a:t>4</a:t>
            </a:r>
            <a:endParaRPr lang="en-US" altLang="zh-CN" sz="1400" smtClean="0"/>
          </a:p>
          <a:p>
            <a:pPr algn="ctr"/>
            <a:r>
              <a:rPr lang="en-US" altLang="zh-CN" sz="1400" smtClean="0"/>
              <a:t>2</a:t>
            </a:r>
            <a:endParaRPr lang="en-US" altLang="zh-CN" sz="1400" smtClean="0"/>
          </a:p>
          <a:p>
            <a:pPr algn="ctr"/>
            <a:r>
              <a:rPr lang="en-US" altLang="zh-CN" sz="1400" smtClean="0"/>
              <a:t>6</a:t>
            </a:r>
            <a:endParaRPr lang="en-US" altLang="zh-CN" sz="1400" smtClean="0"/>
          </a:p>
          <a:p>
            <a:pPr algn="ctr"/>
            <a:r>
              <a:rPr lang="en-US" altLang="zh-CN" sz="1400" smtClean="0"/>
              <a:t>3</a:t>
            </a:r>
            <a:endParaRPr lang="en-US" altLang="zh-CN" sz="1400" smtClean="0"/>
          </a:p>
          <a:p>
            <a:pPr algn="ctr"/>
            <a:r>
              <a:rPr lang="en-US" altLang="zh-CN" sz="1400" smtClean="0"/>
              <a:t>1</a:t>
            </a:r>
            <a:endParaRPr lang="en-US" altLang="zh-CN" sz="1400" smtClean="0"/>
          </a:p>
          <a:p>
            <a:pPr algn="ctr"/>
            <a:r>
              <a:rPr lang="en-US" altLang="zh-CN" sz="1400" smtClean="0"/>
              <a:t>5</a:t>
            </a:r>
            <a:endParaRPr lang="en-US" altLang="zh-CN" sz="1400" smtClean="0"/>
          </a:p>
        </p:txBody>
      </p:sp>
      <p:sp>
        <p:nvSpPr>
          <p:cNvPr id="35" name="矩形 34"/>
          <p:cNvSpPr/>
          <p:nvPr/>
        </p:nvSpPr>
        <p:spPr>
          <a:xfrm>
            <a:off x="2339752" y="2571750"/>
            <a:ext cx="57606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t>4,2,6</a:t>
            </a:r>
            <a:endParaRPr lang="zh-CN" altLang="en-US" sz="1050"/>
          </a:p>
        </p:txBody>
      </p:sp>
      <p:sp>
        <p:nvSpPr>
          <p:cNvPr id="36" name="矩形 35"/>
          <p:cNvSpPr/>
          <p:nvPr/>
        </p:nvSpPr>
        <p:spPr>
          <a:xfrm>
            <a:off x="2339752" y="3219822"/>
            <a:ext cx="576064"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050" smtClean="0"/>
              <a:t>3,1,5</a:t>
            </a:r>
            <a:endParaRPr lang="zh-CN" altLang="en-US" sz="1050"/>
          </a:p>
        </p:txBody>
      </p:sp>
      <p:sp>
        <p:nvSpPr>
          <p:cNvPr id="38" name="流程圖: 替代處理程序 37"/>
          <p:cNvSpPr/>
          <p:nvPr/>
        </p:nvSpPr>
        <p:spPr>
          <a:xfrm>
            <a:off x="3275856" y="2571750"/>
            <a:ext cx="576064" cy="36004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050" smtClean="0"/>
              <a:t>2,4,6</a:t>
            </a:r>
            <a:endParaRPr lang="zh-CN" altLang="en-US" sz="1050"/>
          </a:p>
        </p:txBody>
      </p:sp>
      <p:sp>
        <p:nvSpPr>
          <p:cNvPr id="39" name="流程圖: 替代處理程序 38"/>
          <p:cNvSpPr/>
          <p:nvPr/>
        </p:nvSpPr>
        <p:spPr>
          <a:xfrm>
            <a:off x="3275856" y="3219822"/>
            <a:ext cx="576064" cy="360040"/>
          </a:xfrm>
          <a:prstGeom prst="flowChartAlternateProcess">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sz="1050" smtClean="0"/>
              <a:t>1,3,5</a:t>
            </a:r>
            <a:endParaRPr lang="zh-CN" altLang="en-US" sz="1050"/>
          </a:p>
        </p:txBody>
      </p:sp>
      <p:sp>
        <p:nvSpPr>
          <p:cNvPr id="41" name="矩形 40"/>
          <p:cNvSpPr/>
          <p:nvPr/>
        </p:nvSpPr>
        <p:spPr>
          <a:xfrm>
            <a:off x="4283968" y="2859782"/>
            <a:ext cx="792088"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CN" sz="1050" smtClean="0"/>
              <a:t>1,2,3,4,5,6</a:t>
            </a:r>
            <a:endParaRPr lang="zh-CN" altLang="en-US" sz="1050"/>
          </a:p>
        </p:txBody>
      </p:sp>
      <p:sp>
        <p:nvSpPr>
          <p:cNvPr id="42" name="文字方塊 41"/>
          <p:cNvSpPr txBox="1"/>
          <p:nvPr/>
        </p:nvSpPr>
        <p:spPr>
          <a:xfrm>
            <a:off x="1619672" y="2094116"/>
            <a:ext cx="864096" cy="261610"/>
          </a:xfrm>
          <a:prstGeom prst="rect">
            <a:avLst/>
          </a:prstGeom>
          <a:noFill/>
        </p:spPr>
        <p:txBody>
          <a:bodyPr wrap="square" rtlCol="0">
            <a:spAutoFit/>
          </a:bodyPr>
          <a:lstStyle/>
          <a:p>
            <a:r>
              <a:rPr lang="zh-CN" altLang="en-US" sz="1100" b="1" smtClean="0">
                <a:solidFill>
                  <a:schemeClr val="accent6">
                    <a:lumMod val="60000"/>
                    <a:lumOff val="40000"/>
                  </a:schemeClr>
                </a:solidFill>
                <a:ea typeface="Tahoma" panose="020B0604030504040204" pitchFamily="34" charset="0"/>
              </a:rPr>
              <a:t>分治</a:t>
            </a:r>
            <a:r>
              <a:rPr lang="en-US" altLang="zh-CN" sz="1100" b="1" smtClean="0">
                <a:solidFill>
                  <a:schemeClr val="accent6">
                    <a:lumMod val="60000"/>
                    <a:lumOff val="40000"/>
                  </a:schemeClr>
                </a:solidFill>
                <a:ea typeface="Tahoma" panose="020B0604030504040204" pitchFamily="34" charset="0"/>
              </a:rPr>
              <a:t>/</a:t>
            </a:r>
            <a:r>
              <a:rPr lang="zh-CN" altLang="en-US" sz="1100" b="1" smtClean="0">
                <a:solidFill>
                  <a:schemeClr val="accent6">
                    <a:lumMod val="60000"/>
                    <a:lumOff val="40000"/>
                  </a:schemeClr>
                </a:solidFill>
                <a:ea typeface="Tahoma" panose="020B0604030504040204" pitchFamily="34" charset="0"/>
              </a:rPr>
              <a:t>映射</a:t>
            </a:r>
            <a:endParaRPr lang="zh-CN" altLang="en-US" sz="1100" b="1">
              <a:solidFill>
                <a:schemeClr val="accent6">
                  <a:lumMod val="60000"/>
                  <a:lumOff val="40000"/>
                </a:schemeClr>
              </a:solidFill>
              <a:ea typeface="Tahoma" panose="020B0604030504040204" pitchFamily="34" charset="0"/>
            </a:endParaRPr>
          </a:p>
        </p:txBody>
      </p:sp>
      <p:cxnSp>
        <p:nvCxnSpPr>
          <p:cNvPr id="43" name="直線接點 42"/>
          <p:cNvCxnSpPr/>
          <p:nvPr/>
        </p:nvCxnSpPr>
        <p:spPr>
          <a:xfrm>
            <a:off x="2555776" y="2067694"/>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cxnSp>
        <p:nvCxnSpPr>
          <p:cNvPr id="44" name="直線接點 43"/>
          <p:cNvCxnSpPr/>
          <p:nvPr/>
        </p:nvCxnSpPr>
        <p:spPr>
          <a:xfrm>
            <a:off x="3563888" y="2067694"/>
            <a:ext cx="0" cy="288032"/>
          </a:xfrm>
          <a:prstGeom prst="line">
            <a:avLst/>
          </a:prstGeom>
          <a:ln>
            <a:prstDash val="sysDash"/>
          </a:ln>
        </p:spPr>
        <p:style>
          <a:lnRef idx="2">
            <a:schemeClr val="accent1"/>
          </a:lnRef>
          <a:fillRef idx="0">
            <a:schemeClr val="accent1"/>
          </a:fillRef>
          <a:effectRef idx="1">
            <a:schemeClr val="accent1"/>
          </a:effectRef>
          <a:fontRef idx="minor">
            <a:schemeClr val="tx1"/>
          </a:fontRef>
        </p:style>
      </p:cxnSp>
      <p:sp>
        <p:nvSpPr>
          <p:cNvPr id="45" name="文字方塊 44"/>
          <p:cNvSpPr txBox="1"/>
          <p:nvPr/>
        </p:nvSpPr>
        <p:spPr>
          <a:xfrm>
            <a:off x="2843808" y="2094116"/>
            <a:ext cx="576064" cy="261610"/>
          </a:xfrm>
          <a:prstGeom prst="rect">
            <a:avLst/>
          </a:prstGeom>
          <a:noFill/>
        </p:spPr>
        <p:txBody>
          <a:bodyPr wrap="square" rtlCol="0">
            <a:spAutoFit/>
          </a:bodyPr>
          <a:lstStyle/>
          <a:p>
            <a:r>
              <a:rPr lang="zh-CN" altLang="en-US" sz="1100" b="1" smtClean="0">
                <a:solidFill>
                  <a:schemeClr val="accent6">
                    <a:lumMod val="60000"/>
                    <a:lumOff val="40000"/>
                  </a:schemeClr>
                </a:solidFill>
                <a:ea typeface="Tahoma" panose="020B0604030504040204" pitchFamily="34" charset="0"/>
              </a:rPr>
              <a:t>排序</a:t>
            </a:r>
            <a:endParaRPr lang="zh-CN" altLang="en-US" sz="1100" b="1">
              <a:solidFill>
                <a:schemeClr val="accent6">
                  <a:lumMod val="60000"/>
                  <a:lumOff val="40000"/>
                </a:schemeClr>
              </a:solidFill>
              <a:ea typeface="Tahoma" panose="020B0604030504040204" pitchFamily="34" charset="0"/>
            </a:endParaRPr>
          </a:p>
        </p:txBody>
      </p:sp>
      <p:sp>
        <p:nvSpPr>
          <p:cNvPr id="47" name="文字方塊 46"/>
          <p:cNvSpPr txBox="1"/>
          <p:nvPr/>
        </p:nvSpPr>
        <p:spPr>
          <a:xfrm>
            <a:off x="3851920" y="2094116"/>
            <a:ext cx="864096" cy="261610"/>
          </a:xfrm>
          <a:prstGeom prst="rect">
            <a:avLst/>
          </a:prstGeom>
          <a:noFill/>
        </p:spPr>
        <p:txBody>
          <a:bodyPr wrap="square" rtlCol="0">
            <a:spAutoFit/>
          </a:bodyPr>
          <a:lstStyle/>
          <a:p>
            <a:r>
              <a:rPr lang="zh-CN" altLang="en-US" sz="1100" b="1" smtClean="0">
                <a:solidFill>
                  <a:schemeClr val="accent6">
                    <a:lumMod val="60000"/>
                    <a:lumOff val="40000"/>
                  </a:schemeClr>
                </a:solidFill>
                <a:ea typeface="Tahoma" panose="020B0604030504040204" pitchFamily="34" charset="0"/>
              </a:rPr>
              <a:t>归并</a:t>
            </a:r>
            <a:endParaRPr lang="zh-CN" altLang="en-US" sz="1100" b="1">
              <a:solidFill>
                <a:schemeClr val="accent6">
                  <a:lumMod val="60000"/>
                  <a:lumOff val="40000"/>
                </a:schemeClr>
              </a:solidFill>
              <a:ea typeface="Tahoma" panose="020B0604030504040204"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텍스트 개체 틀 1"/>
          <p:cNvSpPr>
            <a:spLocks noGrp="1"/>
          </p:cNvSpPr>
          <p:nvPr>
            <p:ph type="body" sz="quarter" idx="13"/>
          </p:nvPr>
        </p:nvSpPr>
        <p:spPr>
          <a:xfrm>
            <a:off x="318976" y="239706"/>
            <a:ext cx="8357479" cy="459836"/>
          </a:xfrm>
        </p:spPr>
        <p:txBody>
          <a:bodyPr/>
          <a:lstStyle/>
          <a:p>
            <a:pPr>
              <a:lnSpc>
                <a:spcPct val="90000"/>
              </a:lnSpc>
              <a:defRPr/>
            </a:pPr>
            <a:r>
              <a:rPr lang="zh-CN" altLang="en-US" sz="3200" smtClean="0"/>
              <a:t>数据库</a:t>
            </a:r>
            <a:endParaRPr lang="en-US" altLang="ko-KR" dirty="0">
              <a:ea typeface="Tahoma" panose="020B0604030504040204" pitchFamily="34" charset="0"/>
            </a:endParaRPr>
          </a:p>
        </p:txBody>
      </p:sp>
      <p:sp>
        <p:nvSpPr>
          <p:cNvPr id="5" name="슬라이드 번호 개체 틀 4"/>
          <p:cNvSpPr>
            <a:spLocks noGrp="1"/>
          </p:cNvSpPr>
          <p:nvPr>
            <p:ph type="sldNum" sz="quarter" idx="12"/>
          </p:nvPr>
        </p:nvSpPr>
        <p:spPr>
          <a:xfrm>
            <a:off x="6804248" y="190401"/>
            <a:ext cx="2133600" cy="365125"/>
          </a:xfrm>
        </p:spPr>
        <p:txBody>
          <a:bodyPr/>
          <a:lstStyle/>
          <a:p>
            <a:fld id="{6D496982-6B67-48BF-BE88-CEE75E286A28}" type="slidenum">
              <a:rPr lang="ko-KR" altLang="en-US" smtClean="0"/>
            </a:fld>
            <a:endParaRPr lang="ko-KR" altLang="en-US"/>
          </a:p>
        </p:txBody>
      </p:sp>
      <p:pic>
        <p:nvPicPr>
          <p:cNvPr id="192" name="그림 191"/>
          <p:cNvPicPr>
            <a:picLocks noChangeAspect="1"/>
          </p:cNvPicPr>
          <p:nvPr/>
        </p:nvPicPr>
        <p:blipFill rotWithShape="1">
          <a:blip r:embed="rId1" cstate="screen"/>
          <a:srcRect/>
          <a:stretch>
            <a:fillRect/>
          </a:stretch>
        </p:blipFill>
        <p:spPr>
          <a:xfrm rot="17880873">
            <a:off x="4503956" y="2771813"/>
            <a:ext cx="1154826" cy="1167988"/>
          </a:xfrm>
          <a:prstGeom prst="rect">
            <a:avLst/>
          </a:prstGeom>
        </p:spPr>
      </p:pic>
      <p:pic>
        <p:nvPicPr>
          <p:cNvPr id="193" name="그림 192"/>
          <p:cNvPicPr>
            <a:picLocks noChangeAspect="1"/>
          </p:cNvPicPr>
          <p:nvPr/>
        </p:nvPicPr>
        <p:blipFill rotWithShape="1">
          <a:blip r:embed="rId2" cstate="screen">
            <a:extLst>
              <a:ext uri="{BEBA8EAE-BF5A-486C-A8C5-ECC9F3942E4B}">
                <a14:imgProps xmlns:a14="http://schemas.microsoft.com/office/drawing/2010/main">
                  <a14:imgLayer r:embed="rId3">
                    <a14:imgEffect>
                      <a14:brightnessContrast contrast="-100000"/>
                    </a14:imgEffect>
                  </a14:imgLayer>
                </a14:imgProps>
              </a:ext>
            </a:extLst>
          </a:blip>
          <a:srcRect/>
          <a:stretch>
            <a:fillRect/>
          </a:stretch>
        </p:blipFill>
        <p:spPr>
          <a:xfrm>
            <a:off x="7515466" y="1381863"/>
            <a:ext cx="1195439" cy="1176462"/>
          </a:xfrm>
          <a:prstGeom prst="rect">
            <a:avLst/>
          </a:prstGeom>
        </p:spPr>
      </p:pic>
      <p:sp>
        <p:nvSpPr>
          <p:cNvPr id="195" name="텍스트 개체 틀 3"/>
          <p:cNvSpPr txBox="1"/>
          <p:nvPr/>
        </p:nvSpPr>
        <p:spPr>
          <a:xfrm>
            <a:off x="318976" y="915566"/>
            <a:ext cx="8501496" cy="4130361"/>
          </a:xfrm>
          <a:prstGeom prst="rect">
            <a:avLst/>
          </a:prstGeom>
        </p:spPr>
        <p:txBody>
          <a:bodyPr vert="horz" wrap="square" lIns="0" tIns="0" rIns="0" bIns="0" rtlCol="0" anchor="t" anchorCtr="0">
            <a:spAutoFit/>
          </a:bodyPr>
          <a:lstStyle>
            <a:defPPr>
              <a:defRPr lang="ko-KR"/>
            </a:defPPr>
            <a:lvl1pPr indent="0">
              <a:spcBef>
                <a:spcPts val="0"/>
              </a:spcBef>
              <a:buFont typeface="Arial" panose="020B0604020202020204" pitchFamily="34" charset="0"/>
              <a:buNone/>
              <a:defRPr sz="1000" b="0" i="0" baseline="0">
                <a:effectLst/>
                <a:latin typeface="Tahoma" panose="020B0604030504040204" pitchFamily="34" charset="0"/>
                <a:ea typeface="+mj-ea"/>
                <a:cs typeface="Tahoma" panose="020B0604030504040204" pitchFamily="34" charset="0"/>
              </a:defRPr>
            </a:lvl1pPr>
            <a:lvl2pPr marL="742950" indent="-285750">
              <a:spcBef>
                <a:spcPct val="20000"/>
              </a:spcBef>
              <a:buFont typeface="Arial" panose="020B0604020202020204" pitchFamily="34" charset="0"/>
              <a:buChar char="–"/>
              <a:defRPr sz="2800"/>
            </a:lvl2pPr>
            <a:lvl3pPr marL="1143000" indent="-228600">
              <a:spcBef>
                <a:spcPct val="20000"/>
              </a:spcBef>
              <a:buFont typeface="Arial" panose="020B0604020202020204" pitchFamily="34" charset="0"/>
              <a:buChar char="•"/>
              <a:defRPr sz="2400"/>
            </a:lvl3pPr>
            <a:lvl4pPr marL="1600200" indent="-228600">
              <a:spcBef>
                <a:spcPct val="20000"/>
              </a:spcBef>
              <a:buFont typeface="Arial" panose="020B0604020202020204" pitchFamily="34" charset="0"/>
              <a:buChar char="–"/>
              <a:defRPr sz="2000"/>
            </a:lvl4pPr>
            <a:lvl5pPr marL="2057400" indent="-228600">
              <a:spcBef>
                <a:spcPct val="20000"/>
              </a:spcBef>
              <a:buFont typeface="Arial" panose="020B0604020202020204" pitchFamily="34" charset="0"/>
              <a:buChar char="»"/>
              <a:defRPr sz="2000"/>
            </a:lvl5pPr>
            <a:lvl6pPr marL="2514600" indent="-228600">
              <a:spcBef>
                <a:spcPct val="20000"/>
              </a:spcBef>
              <a:buFont typeface="Arial" panose="020B0604020202020204" pitchFamily="34" charset="0"/>
              <a:buChar char="•"/>
              <a:defRPr sz="2000"/>
            </a:lvl6pPr>
            <a:lvl7pPr marL="2971800" indent="-228600">
              <a:spcBef>
                <a:spcPct val="20000"/>
              </a:spcBef>
              <a:buFont typeface="Arial" panose="020B0604020202020204" pitchFamily="34" charset="0"/>
              <a:buChar char="•"/>
              <a:defRPr sz="2000"/>
            </a:lvl7pPr>
            <a:lvl8pPr marL="3429000" indent="-228600">
              <a:spcBef>
                <a:spcPct val="20000"/>
              </a:spcBef>
              <a:buFont typeface="Arial" panose="020B0604020202020204" pitchFamily="34" charset="0"/>
              <a:buChar char="•"/>
              <a:defRPr sz="2000"/>
            </a:lvl8pPr>
            <a:lvl9pPr marL="3886200" indent="-228600">
              <a:spcBef>
                <a:spcPct val="20000"/>
              </a:spcBef>
              <a:buFont typeface="Arial" panose="020B0604020202020204" pitchFamily="34" charset="0"/>
              <a:buChar char="•"/>
              <a:defRPr sz="2000"/>
            </a:lvl9pPr>
          </a:lstStyle>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问题</a:t>
            </a:r>
            <a:endParaRPr kumimoji="1" lang="en-US" altLang="zh-CN" sz="1400" b="1" smtClean="0">
              <a:solidFill>
                <a:schemeClr val="bg1"/>
              </a:solidFill>
              <a:ea typeface="Tahoma" panose="020B0604030504040204" pitchFamily="34" charset="0"/>
            </a:endParaRPr>
          </a:p>
          <a:p>
            <a:r>
              <a:rPr lang="zh-CN" altLang="en-US" sz="1400" b="1" smtClean="0">
                <a:solidFill>
                  <a:schemeClr val="bg1"/>
                </a:solidFill>
              </a:rPr>
              <a:t>    </a:t>
            </a:r>
            <a:r>
              <a:rPr lang="zh-CN" altLang="en-US" sz="1100" smtClean="0">
                <a:solidFill>
                  <a:schemeClr val="bg1"/>
                </a:solidFill>
                <a:ea typeface="Tahoma" panose="020B0604030504040204" pitchFamily="34" charset="0"/>
              </a:rPr>
              <a:t>大数据量的增、删、改、查</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解法</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一般把数据数据装进数据库中，利用数据库的设计实现方法对海量数据的增、删、改、查。而数据库索引的建立则对查询起着至关重要的作用</a:t>
            </a:r>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总结</a:t>
            </a:r>
            <a:endParaRPr kumimoji="1" lang="en-US" altLang="zh-CN" sz="1400" b="1" smtClean="0">
              <a:solidFill>
                <a:schemeClr val="bg1"/>
              </a:solidFill>
              <a:ea typeface="Tahoma" panose="020B0604030504040204" pitchFamily="34" charset="0"/>
            </a:endParaRPr>
          </a:p>
          <a:p>
            <a:r>
              <a:rPr lang="zh-CN" altLang="en-US" sz="1100" smtClean="0">
                <a:solidFill>
                  <a:schemeClr val="bg1"/>
                </a:solidFill>
                <a:ea typeface="Tahoma" panose="020B0604030504040204" pitchFamily="34" charset="0"/>
              </a:rPr>
              <a:t>     通过数据库的</a:t>
            </a:r>
            <a:r>
              <a:rPr lang="zh-CN" altLang="en-US" sz="1100" b="1" smtClean="0">
                <a:solidFill>
                  <a:srgbClr val="FF7021"/>
                </a:solidFill>
                <a:ea typeface="Tahoma" panose="020B0604030504040204" pitchFamily="34" charset="0"/>
              </a:rPr>
              <a:t>分区、分表</a:t>
            </a:r>
            <a:r>
              <a:rPr lang="zh-CN" altLang="en-US" sz="1100" smtClean="0">
                <a:solidFill>
                  <a:schemeClr val="bg1"/>
                </a:solidFill>
                <a:ea typeface="Tahoma" panose="020B0604030504040204" pitchFamily="34" charset="0"/>
              </a:rPr>
              <a:t>设计，以及数据库本身的索引机制来达到高效查询，而且数据库对高并发的增、删、改、查具有</a:t>
            </a:r>
            <a:r>
              <a:rPr lang="zh-CN" altLang="en-US" sz="1100" b="1" smtClean="0">
                <a:solidFill>
                  <a:srgbClr val="FF7021"/>
                </a:solidFill>
                <a:ea typeface="Tahoma" panose="020B0604030504040204" pitchFamily="34" charset="0"/>
              </a:rPr>
              <a:t>锁</a:t>
            </a:r>
            <a:r>
              <a:rPr lang="zh-CN" altLang="en-US" sz="1100" smtClean="0">
                <a:solidFill>
                  <a:schemeClr val="bg1"/>
                </a:solidFill>
                <a:ea typeface="Tahoma" panose="020B0604030504040204" pitchFamily="34" charset="0"/>
              </a:rPr>
              <a:t>机制可以容易实现多用户同步的目的</a:t>
            </a:r>
            <a:endParaRPr lang="en-US" altLang="zh-CN" sz="1100" smtClean="0">
              <a:solidFill>
                <a:schemeClr val="bg1"/>
              </a:solidFill>
              <a:ea typeface="Tahoma" panose="020B0604030504040204" pitchFamily="34" charset="0"/>
            </a:endParaRPr>
          </a:p>
          <a:p>
            <a:r>
              <a:rPr lang="en-US" altLang="zh-CN" sz="1100" smtClean="0">
                <a:solidFill>
                  <a:schemeClr val="bg1"/>
                </a:solidFill>
                <a:ea typeface="Tahoma" panose="020B0604030504040204" pitchFamily="34" charset="0"/>
              </a:rPr>
              <a:t>     </a:t>
            </a:r>
            <a:r>
              <a:rPr lang="zh-CN" altLang="en-US" sz="1100" smtClean="0">
                <a:solidFill>
                  <a:schemeClr val="bg1"/>
                </a:solidFill>
                <a:ea typeface="Tahoma" panose="020B0604030504040204" pitchFamily="34" charset="0"/>
              </a:rPr>
              <a:t>由于数据库</a:t>
            </a:r>
            <a:r>
              <a:rPr lang="zh-CN" altLang="en-US" sz="1100" b="1" smtClean="0">
                <a:solidFill>
                  <a:srgbClr val="FF7021"/>
                </a:solidFill>
                <a:ea typeface="Tahoma" panose="020B0604030504040204" pitchFamily="34" charset="0"/>
              </a:rPr>
              <a:t>索引</a:t>
            </a:r>
            <a:r>
              <a:rPr lang="zh-CN" altLang="en-US" sz="1100" smtClean="0">
                <a:solidFill>
                  <a:schemeClr val="bg1"/>
                </a:solidFill>
                <a:ea typeface="Tahoma" panose="020B0604030504040204" pitchFamily="34" charset="0"/>
              </a:rPr>
              <a:t>的存在，只需使用</a:t>
            </a:r>
            <a:r>
              <a:rPr lang="en-US" altLang="zh-CN" sz="1100" smtClean="0">
                <a:solidFill>
                  <a:schemeClr val="bg1"/>
                </a:solidFill>
                <a:ea typeface="Tahoma" panose="020B0604030504040204" pitchFamily="34" charset="0"/>
              </a:rPr>
              <a:t>4-5</a:t>
            </a:r>
            <a:r>
              <a:rPr lang="zh-CN" altLang="en-US" sz="1100" smtClean="0">
                <a:solidFill>
                  <a:schemeClr val="bg1"/>
                </a:solidFill>
                <a:ea typeface="Tahoma" panose="020B0604030504040204" pitchFamily="34" charset="0"/>
              </a:rPr>
              <a:t>个指向小块数据的引用即可有效支持在含数百亿或者更多元素的符号表中进行查找和插入操作</a:t>
            </a:r>
            <a:endParaRPr lang="en-US" altLang="zh-CN" sz="1100" smtClean="0">
              <a:solidFill>
                <a:schemeClr val="bg1"/>
              </a:solidFill>
              <a:ea typeface="Tahoma" panose="020B0604030504040204" pitchFamily="34" charset="0"/>
            </a:endParaRPr>
          </a:p>
          <a:p>
            <a:pPr fontAlgn="base">
              <a:lnSpc>
                <a:spcPct val="90000"/>
              </a:lnSpc>
              <a:spcBef>
                <a:spcPct val="0"/>
              </a:spcBef>
              <a:spcAft>
                <a:spcPct val="0"/>
              </a:spcAft>
              <a:buClr>
                <a:prstClr val="white"/>
              </a:buClr>
              <a:defRPr/>
            </a:pPr>
            <a:r>
              <a:rPr kumimoji="1" lang="zh-CN" altLang="en-US" sz="1400" b="1" smtClean="0">
                <a:solidFill>
                  <a:schemeClr val="bg1"/>
                </a:solidFill>
                <a:ea typeface="Tahoma" panose="020B0604030504040204" pitchFamily="34" charset="0"/>
              </a:rPr>
              <a:t>扩展</a:t>
            </a:r>
            <a:endParaRPr kumimoji="1" lang="en-US" altLang="zh-CN" sz="1400" b="1" smtClean="0">
              <a:solidFill>
                <a:schemeClr val="bg1"/>
              </a:solidFill>
              <a:ea typeface="Tahoma" panose="020B0604030504040204" pitchFamily="34" charset="0"/>
            </a:endParaRPr>
          </a:p>
          <a:p>
            <a:r>
              <a:rPr lang="zh-CN" altLang="en-US" sz="1400" smtClean="0">
                <a:solidFill>
                  <a:schemeClr val="bg1"/>
                </a:solidFill>
              </a:rPr>
              <a:t>    </a:t>
            </a:r>
            <a:r>
              <a:rPr lang="zh-CN" altLang="en-US" sz="1100" smtClean="0">
                <a:solidFill>
                  <a:schemeClr val="bg1"/>
                </a:solidFill>
                <a:ea typeface="Tahoma" panose="020B0604030504040204" pitchFamily="34" charset="0"/>
              </a:rPr>
              <a:t>内存，硬盘，</a:t>
            </a:r>
            <a:r>
              <a:rPr lang="en-US" altLang="zh-CN" sz="1100" smtClean="0">
                <a:solidFill>
                  <a:schemeClr val="bg1"/>
                </a:solidFill>
                <a:ea typeface="Tahoma" panose="020B0604030504040204" pitchFamily="34" charset="0"/>
              </a:rPr>
              <a:t>B</a:t>
            </a:r>
            <a:r>
              <a:rPr lang="zh-CN" altLang="en-US" sz="1100" smtClean="0">
                <a:solidFill>
                  <a:schemeClr val="bg1"/>
                </a:solidFill>
                <a:ea typeface="Tahoma" panose="020B0604030504040204" pitchFamily="34" charset="0"/>
              </a:rPr>
              <a:t>树，</a:t>
            </a:r>
            <a:r>
              <a:rPr lang="en-US" altLang="zh-CN" sz="1100" smtClean="0">
                <a:solidFill>
                  <a:schemeClr val="bg1"/>
                </a:solidFill>
                <a:ea typeface="Tahoma" panose="020B0604030504040204" pitchFamily="34" charset="0"/>
              </a:rPr>
              <a:t>B+</a:t>
            </a:r>
            <a:r>
              <a:rPr lang="zh-CN" altLang="en-US" sz="1100" smtClean="0">
                <a:solidFill>
                  <a:schemeClr val="bg1"/>
                </a:solidFill>
                <a:ea typeface="Tahoma" panose="020B0604030504040204" pitchFamily="34" charset="0"/>
              </a:rPr>
              <a:t>树，</a:t>
            </a:r>
            <a:r>
              <a:rPr lang="en-US" altLang="zh-CN" sz="1100" smtClean="0">
                <a:solidFill>
                  <a:schemeClr val="bg1"/>
                </a:solidFill>
                <a:ea typeface="Tahoma" panose="020B0604030504040204" pitchFamily="34" charset="0"/>
              </a:rPr>
              <a:t>B</a:t>
            </a:r>
            <a:r>
              <a:rPr lang="zh-CN" altLang="en-US" sz="1100" smtClean="0">
                <a:solidFill>
                  <a:schemeClr val="bg1"/>
                </a:solidFill>
                <a:ea typeface="Tahoma" panose="020B0604030504040204" pitchFamily="34" charset="0"/>
              </a:rPr>
              <a:t>*树因外部查找而产生的数据结构</a:t>
            </a:r>
            <a:endParaRPr lang="zh-CN" altLang="en-US" sz="1100" smtClean="0">
              <a:solidFill>
                <a:schemeClr val="bg1"/>
              </a:solidFill>
              <a:ea typeface="Tahoma" panose="020B0604030504040204" pitchFamily="34" charset="0"/>
            </a:endParaRPr>
          </a:p>
        </p:txBody>
      </p:sp>
      <p:sp>
        <p:nvSpPr>
          <p:cNvPr id="196" name="矩形 195"/>
          <p:cNvSpPr/>
          <p:nvPr/>
        </p:nvSpPr>
        <p:spPr>
          <a:xfrm>
            <a:off x="1259632" y="1851670"/>
            <a:ext cx="7920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info</a:t>
            </a:r>
            <a:endParaRPr lang="zh-CN" altLang="en-US"/>
          </a:p>
        </p:txBody>
      </p:sp>
      <p:sp>
        <p:nvSpPr>
          <p:cNvPr id="197" name="矩形 196"/>
          <p:cNvSpPr/>
          <p:nvPr/>
        </p:nvSpPr>
        <p:spPr>
          <a:xfrm>
            <a:off x="2339752" y="2427734"/>
            <a:ext cx="7920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value</a:t>
            </a:r>
            <a:endParaRPr lang="zh-CN" altLang="en-US"/>
          </a:p>
        </p:txBody>
      </p:sp>
      <p:sp>
        <p:nvSpPr>
          <p:cNvPr id="198" name="矩形 197"/>
          <p:cNvSpPr/>
          <p:nvPr/>
        </p:nvSpPr>
        <p:spPr>
          <a:xfrm>
            <a:off x="3347864" y="3075806"/>
            <a:ext cx="792088"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item</a:t>
            </a:r>
            <a:endParaRPr lang="zh-CN" altLang="en-US"/>
          </a:p>
        </p:txBody>
      </p:sp>
      <p:cxnSp>
        <p:nvCxnSpPr>
          <p:cNvPr id="202" name="肘形接點 201"/>
          <p:cNvCxnSpPr>
            <a:stCxn id="197" idx="1"/>
            <a:endCxn id="196" idx="2"/>
          </p:cNvCxnSpPr>
          <p:nvPr/>
        </p:nvCxnSpPr>
        <p:spPr>
          <a:xfrm rot="10800000">
            <a:off x="1655676" y="2499742"/>
            <a:ext cx="684076" cy="252028"/>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8" name="圖案 207"/>
          <p:cNvCxnSpPr>
            <a:stCxn id="197" idx="3"/>
            <a:endCxn id="198" idx="0"/>
          </p:cNvCxnSpPr>
          <p:nvPr/>
        </p:nvCxnSpPr>
        <p:spPr>
          <a:xfrm>
            <a:off x="3131840" y="2751770"/>
            <a:ext cx="612068" cy="324036"/>
          </a:xfrm>
          <a:prstGeom prst="bentConnector2">
            <a:avLst/>
          </a:prstGeom>
          <a:ln>
            <a:tailEnd type="arrow"/>
          </a:ln>
        </p:spPr>
        <p:style>
          <a:lnRef idx="2">
            <a:schemeClr val="accent1"/>
          </a:lnRef>
          <a:fillRef idx="0">
            <a:schemeClr val="accent1"/>
          </a:fillRef>
          <a:effectRef idx="1">
            <a:schemeClr val="accent1"/>
          </a:effectRef>
          <a:fontRef idx="minor">
            <a:schemeClr val="tx1"/>
          </a:fontRef>
        </p:style>
      </p:cxnSp>
      <p:sp>
        <p:nvSpPr>
          <p:cNvPr id="12" name="矩形 11"/>
          <p:cNvSpPr/>
          <p:nvPr/>
        </p:nvSpPr>
        <p:spPr>
          <a:xfrm>
            <a:off x="5076056" y="1923678"/>
            <a:ext cx="230425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smtClean="0"/>
              <a:t>{</a:t>
            </a:r>
            <a:endParaRPr lang="en-US" altLang="zh-CN" sz="1400" smtClean="0"/>
          </a:p>
          <a:p>
            <a:r>
              <a:rPr lang="en-US" altLang="zh-CN" sz="1400" smtClean="0"/>
              <a:t>  name:”al”,</a:t>
            </a:r>
            <a:endParaRPr lang="en-US" altLang="zh-CN" sz="1400" smtClean="0"/>
          </a:p>
          <a:p>
            <a:r>
              <a:rPr lang="en-US" altLang="zh-CN" sz="1400" smtClean="0"/>
              <a:t>  age: 18,</a:t>
            </a:r>
            <a:endParaRPr lang="en-US" altLang="zh-CN" sz="1400" smtClean="0"/>
          </a:p>
          <a:p>
            <a:r>
              <a:rPr lang="en-US" altLang="zh-CN" sz="1400" smtClean="0"/>
              <a:t>}</a:t>
            </a:r>
            <a:endParaRPr lang="zh-CN" altLang="en-US" sz="1400"/>
          </a:p>
        </p:txBody>
      </p:sp>
      <p:sp>
        <p:nvSpPr>
          <p:cNvPr id="15" name="矩形 14"/>
          <p:cNvSpPr/>
          <p:nvPr/>
        </p:nvSpPr>
        <p:spPr>
          <a:xfrm>
            <a:off x="5508104" y="2139702"/>
            <a:ext cx="230425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smtClean="0"/>
              <a:t>{</a:t>
            </a:r>
            <a:endParaRPr lang="en-US" altLang="zh-CN" sz="1400" smtClean="0"/>
          </a:p>
          <a:p>
            <a:r>
              <a:rPr lang="en-US" altLang="zh-CN" sz="1400" smtClean="0"/>
              <a:t>  name:”al”,</a:t>
            </a:r>
            <a:endParaRPr lang="en-US" altLang="zh-CN" sz="1400" smtClean="0"/>
          </a:p>
          <a:p>
            <a:r>
              <a:rPr lang="en-US" altLang="zh-CN" sz="1400" smtClean="0"/>
              <a:t>  age: 18,</a:t>
            </a:r>
            <a:endParaRPr lang="en-US" altLang="zh-CN" sz="1400" smtClean="0"/>
          </a:p>
          <a:p>
            <a:r>
              <a:rPr lang="en-US" altLang="zh-CN" sz="1400" smtClean="0"/>
              <a:t>  status:”D”,</a:t>
            </a:r>
            <a:endParaRPr lang="en-US" altLang="zh-CN" sz="1400" smtClean="0"/>
          </a:p>
          <a:p>
            <a:r>
              <a:rPr lang="en-US" altLang="zh-CN" sz="1400" smtClean="0"/>
              <a:t> }</a:t>
            </a:r>
            <a:endParaRPr lang="zh-CN" altLang="en-US" sz="1400"/>
          </a:p>
        </p:txBody>
      </p:sp>
      <p:sp>
        <p:nvSpPr>
          <p:cNvPr id="16" name="矩形 15"/>
          <p:cNvSpPr/>
          <p:nvPr/>
        </p:nvSpPr>
        <p:spPr>
          <a:xfrm>
            <a:off x="5940152" y="2355726"/>
            <a:ext cx="2304256"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smtClean="0"/>
              <a:t>{</a:t>
            </a:r>
            <a:endParaRPr lang="en-US" altLang="zh-CN" sz="1400" smtClean="0"/>
          </a:p>
          <a:p>
            <a:r>
              <a:rPr lang="en-US" altLang="zh-CN" sz="1400" smtClean="0"/>
              <a:t>  name:”al”,</a:t>
            </a:r>
            <a:endParaRPr lang="en-US" altLang="zh-CN" sz="1400" smtClean="0"/>
          </a:p>
          <a:p>
            <a:r>
              <a:rPr lang="en-US" altLang="zh-CN" sz="1400" smtClean="0"/>
              <a:t>  age: 18,</a:t>
            </a:r>
            <a:endParaRPr lang="en-US" altLang="zh-CN" sz="1400" smtClean="0"/>
          </a:p>
          <a:p>
            <a:r>
              <a:rPr lang="en-US" altLang="zh-CN" sz="1400" smtClean="0"/>
              <a:t>  status:”D”,</a:t>
            </a:r>
            <a:endParaRPr lang="en-US" altLang="zh-CN" sz="1400" smtClean="0"/>
          </a:p>
          <a:p>
            <a:r>
              <a:rPr lang="en-US" altLang="zh-CN" sz="1400" smtClean="0"/>
              <a:t>  groups:[“politics”,”news”]</a:t>
            </a:r>
            <a:endParaRPr lang="en-US" altLang="zh-CN" sz="1400" smtClean="0"/>
          </a:p>
          <a:p>
            <a:r>
              <a:rPr lang="en-US" altLang="zh-CN" sz="1400" smtClean="0"/>
              <a:t>}</a:t>
            </a:r>
            <a:endParaRPr lang="zh-CN" altLang="en-US" sz="1400"/>
          </a:p>
        </p:txBody>
      </p:sp>
      <p:sp>
        <p:nvSpPr>
          <p:cNvPr id="24" name="speed"/>
          <p:cNvSpPr txBox="1">
            <a:spLocks noChangeArrowheads="1"/>
          </p:cNvSpPr>
          <p:nvPr/>
        </p:nvSpPr>
        <p:spPr bwMode="auto">
          <a:xfrm>
            <a:off x="1259632" y="3823528"/>
            <a:ext cx="2847613" cy="1661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zh-CN" altLang="en-US" sz="1200" b="1" smtClean="0">
                <a:solidFill>
                  <a:srgbClr val="D76F00"/>
                </a:solidFill>
                <a:latin typeface="Tahoma" panose="020B0604030504040204" pitchFamily="34" charset="0"/>
                <a:ea typeface="Tahoma" panose="020B0604030504040204" pitchFamily="34" charset="0"/>
                <a:cs typeface="Tahoma" panose="020B0604030504040204" pitchFamily="34" charset="0"/>
              </a:rPr>
              <a:t>关系型数据库（</a:t>
            </a:r>
            <a:r>
              <a:rPr lang="en-US" altLang="zh-CN" sz="1200" b="1" smtClean="0">
                <a:solidFill>
                  <a:srgbClr val="D76F00"/>
                </a:solidFill>
                <a:latin typeface="Tahoma" panose="020B0604030504040204" pitchFamily="34" charset="0"/>
                <a:ea typeface="Tahoma" panose="020B0604030504040204" pitchFamily="34" charset="0"/>
                <a:cs typeface="Tahoma" panose="020B0604030504040204" pitchFamily="34" charset="0"/>
              </a:rPr>
              <a:t>Oracle</a:t>
            </a:r>
            <a:r>
              <a:rPr lang="zh-CN" altLang="en-US" sz="1200" b="1" smtClean="0">
                <a:solidFill>
                  <a:srgbClr val="D76F00"/>
                </a:solidFill>
                <a:latin typeface="Tahoma" panose="020B0604030504040204" pitchFamily="34" charset="0"/>
                <a:ea typeface="Tahoma" panose="020B0604030504040204" pitchFamily="34" charset="0"/>
                <a:cs typeface="Tahoma" panose="020B0604030504040204" pitchFamily="34" charset="0"/>
              </a:rPr>
              <a:t>，</a:t>
            </a:r>
            <a:r>
              <a:rPr lang="en-US" altLang="zh-CN" sz="1200" b="1" smtClean="0">
                <a:solidFill>
                  <a:srgbClr val="D76F00"/>
                </a:solidFill>
                <a:latin typeface="Tahoma" panose="020B0604030504040204" pitchFamily="34" charset="0"/>
                <a:ea typeface="Tahoma" panose="020B0604030504040204" pitchFamily="34" charset="0"/>
                <a:cs typeface="Tahoma" panose="020B0604030504040204" pitchFamily="34" charset="0"/>
              </a:rPr>
              <a:t>MySQL</a:t>
            </a:r>
            <a:r>
              <a:rPr lang="zh-CN" altLang="en-US" sz="1200" b="1" smtClean="0">
                <a:solidFill>
                  <a:srgbClr val="D76F00"/>
                </a:solidFill>
                <a:latin typeface="Tahoma" panose="020B0604030504040204" pitchFamily="34" charset="0"/>
                <a:ea typeface="Tahoma" panose="020B0604030504040204" pitchFamily="34" charset="0"/>
                <a:cs typeface="Tahoma" panose="020B0604030504040204" pitchFamily="34" charset="0"/>
              </a:rPr>
              <a:t>）</a:t>
            </a:r>
            <a:endParaRPr lang="en-US" altLang="ko-KR" sz="1200" b="1" dirty="0">
              <a:solidFill>
                <a:srgbClr val="D76F00"/>
              </a:solidFill>
              <a:latin typeface="Tahoma" panose="020B0604030504040204" pitchFamily="34" charset="0"/>
              <a:ea typeface="Tahoma" panose="020B0604030504040204" pitchFamily="34" charset="0"/>
              <a:cs typeface="Tahoma" panose="020B0604030504040204" pitchFamily="34" charset="0"/>
            </a:endParaRPr>
          </a:p>
        </p:txBody>
      </p:sp>
      <p:sp>
        <p:nvSpPr>
          <p:cNvPr id="25" name="speed"/>
          <p:cNvSpPr txBox="1">
            <a:spLocks noChangeArrowheads="1"/>
          </p:cNvSpPr>
          <p:nvPr/>
        </p:nvSpPr>
        <p:spPr bwMode="auto">
          <a:xfrm>
            <a:off x="5580112" y="3845711"/>
            <a:ext cx="2251463" cy="166199"/>
          </a:xfrm>
          <a:prstGeom prst="rect">
            <a:avLst/>
          </a:prstGeom>
          <a:noFill/>
          <a:scene3d>
            <a:camera prst="orthographicFront">
              <a:rot lat="0" lon="0" rev="0"/>
            </a:camera>
            <a:lightRig rig="threePt" dir="t"/>
          </a:scene3d>
          <a:sp3d prstMaterial="matte">
            <a:bevelT w="1270" h="1270"/>
          </a:sp3d>
        </p:spPr>
        <p:txBody>
          <a:bodyPr wrap="square" lIns="0" tIns="0" rIns="0" bIns="0" anchor="t" anchorCtr="0">
            <a:spAutoFit/>
          </a:bodyPr>
          <a:ls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lnSpc>
                <a:spcPct val="90000"/>
              </a:lnSpc>
              <a:buClr>
                <a:prstClr val="white"/>
              </a:buClr>
              <a:defRPr/>
            </a:pPr>
            <a:r>
              <a:rPr lang="zh-CN" altLang="en-US" sz="1200" b="1" smtClean="0">
                <a:solidFill>
                  <a:srgbClr val="D76F00"/>
                </a:solidFill>
                <a:latin typeface="Tahoma" panose="020B0604030504040204" pitchFamily="34" charset="0"/>
                <a:ea typeface="Tahoma" panose="020B0604030504040204" pitchFamily="34" charset="0"/>
                <a:cs typeface="Tahoma" panose="020B0604030504040204" pitchFamily="34" charset="0"/>
              </a:rPr>
              <a:t>非关系型数据库（</a:t>
            </a:r>
            <a:r>
              <a:rPr lang="en-US" altLang="zh-CN" sz="1200" b="1" smtClean="0">
                <a:solidFill>
                  <a:srgbClr val="D76F00"/>
                </a:solidFill>
                <a:latin typeface="Tahoma" panose="020B0604030504040204" pitchFamily="34" charset="0"/>
                <a:ea typeface="Tahoma" panose="020B0604030504040204" pitchFamily="34" charset="0"/>
                <a:cs typeface="Tahoma" panose="020B0604030504040204" pitchFamily="34" charset="0"/>
              </a:rPr>
              <a:t>Mongodb</a:t>
            </a:r>
            <a:r>
              <a:rPr lang="zh-CN" altLang="en-US" sz="1200" b="1" smtClean="0">
                <a:solidFill>
                  <a:srgbClr val="D76F00"/>
                </a:solidFill>
                <a:latin typeface="Tahoma" panose="020B0604030504040204" pitchFamily="34" charset="0"/>
                <a:ea typeface="Tahoma" panose="020B0604030504040204" pitchFamily="34" charset="0"/>
                <a:cs typeface="Tahoma" panose="020B0604030504040204" pitchFamily="34" charset="0"/>
              </a:rPr>
              <a:t>）</a:t>
            </a:r>
            <a:endParaRPr lang="en-US" altLang="ko-KR" sz="1200" b="1" dirty="0">
              <a:solidFill>
                <a:srgbClr val="D76F00"/>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ISPRING_RESOURCE_PATHS_HASH_PRESENTER" val="4cbb28c1b4fdb158b1d8d0aef17e51a6355c928"/>
  <p:tag name="commondata" val="eyJoZGlkIjoiNjA2MmExNzVhYTk3ZmIxMWQyOTNhZWI2YTEzNGQ3NTUifQ=="/>
</p:tagLst>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0</TotalTime>
  <Words>3815</Words>
  <Application>WPS 演示</Application>
  <PresentationFormat>如螢幕大小 (16:9)</PresentationFormat>
  <Paragraphs>793</Paragraphs>
  <Slides>14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Calibri</vt:lpstr>
      <vt:lpstr>Tahoma</vt:lpstr>
      <vt:lpstr>Microsoft JhengHei</vt:lpstr>
      <vt:lpstr>Droid Serif</vt:lpstr>
      <vt:lpstr>Segoe Print</vt:lpstr>
      <vt:lpstr>굴림</vt:lpstr>
      <vt:lpstr>Malgun Gothic</vt:lpstr>
      <vt:lpstr>Lucida Console</vt:lpstr>
      <vt:lpstr>Mongolian Baiti</vt:lpstr>
      <vt:lpstr>微软雅黑</vt:lpstr>
      <vt:lpstr>Arial Unicode MS</vt:lpstr>
      <vt:lpstr>Office 테마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蓝色科学实验</dc:title>
  <dc:creator>第一PPT</dc:creator>
  <cp:keywords>www.1ppt.com</cp:keywords>
  <cp:lastModifiedBy>贾克强</cp:lastModifiedBy>
  <cp:revision>172</cp:revision>
  <dcterms:created xsi:type="dcterms:W3CDTF">2014-02-18T09:33:00Z</dcterms:created>
  <dcterms:modified xsi:type="dcterms:W3CDTF">2024-04-02T01:43:24Z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62D4ACAE54F44607BFC7C6D2BCA80749_12</vt:lpwstr>
  </property>
  <property fmtid="{D5CDD505-2E9C-101B-9397-08002B2CF9AE}" pid="3" name="KSOProductBuildVer">
    <vt:lpwstr>2052-12.1.0.16417</vt:lpwstr>
  </property>
</Properties>
</file>