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7D9"/>
          </a:solidFill>
        </a:fill>
      </a:tcStyle>
    </a:wholeTbl>
    <a:band2H>
      <a:tcTxStyle b="def" i="def"/>
      <a:tcStyle>
        <a:tcBdr/>
        <a:fill>
          <a:solidFill>
            <a:srgbClr val="E9EC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ED8"/>
          </a:solidFill>
        </a:fill>
      </a:tcStyle>
    </a:wholeTbl>
    <a:band2H>
      <a:tcTxStyle b="def" i="def"/>
      <a:tcStyle>
        <a:tcBdr/>
        <a:fill>
          <a:solidFill>
            <a:srgbClr val="F2EF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2D6"/>
          </a:solidFill>
        </a:fill>
      </a:tcStyle>
    </a:wholeTbl>
    <a:band2H>
      <a:tcTxStyle b="def" i="def"/>
      <a:tcStyle>
        <a:tcBdr/>
        <a:fill>
          <a:solidFill>
            <a:srgbClr val="EAEA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线条"/>
          <p:cNvSpPr/>
          <p:nvPr/>
        </p:nvSpPr>
        <p:spPr>
          <a:xfrm>
            <a:off x="571499" y="4749800"/>
            <a:ext cx="1186809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标题文本"/>
          <p:cNvSpPr txBox="1"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" name="正文级别 1…"/>
          <p:cNvSpPr txBox="1"/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广州可圈点信息科技有限公司"/>
          <p:cNvSpPr txBox="1"/>
          <p:nvPr/>
        </p:nvSpPr>
        <p:spPr>
          <a:xfrm>
            <a:off x="87541" y="9112074"/>
            <a:ext cx="439726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pPr/>
            <a:r>
              <a:t>广州可圈点信息科技有限公司</a:t>
            </a:r>
          </a:p>
        </p:txBody>
      </p:sp>
      <p:pic>
        <p:nvPicPr>
          <p:cNvPr id="17" name="可圈点标志.png" descr="可圈点标志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45942" y="53698"/>
            <a:ext cx="2806175" cy="94325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正文级别 1…"/>
          <p:cNvSpPr txBox="1"/>
          <p:nvPr>
            <p:ph type="body" sz="quarter" idx="1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/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787400" indent="-330200" algn="ctr" defTabSz="457200">
              <a:spcBef>
                <a:spcPts val="0"/>
              </a:spcBef>
              <a:buFontTx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1244600" indent="-330200" algn="ctr" defTabSz="457200">
              <a:spcBef>
                <a:spcPts val="0"/>
              </a:spcBef>
              <a:buFontTx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1701800" indent="-330200" algn="ctr" defTabSz="457200">
              <a:spcBef>
                <a:spcPts val="0"/>
              </a:spcBef>
              <a:buFontTx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159000" indent="-330200" algn="ctr" defTabSz="457200">
              <a:spcBef>
                <a:spcPts val="0"/>
              </a:spcBef>
              <a:buFontTx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3" name="“在此键入引文。”"/>
          <p:cNvSpPr txBox="1"/>
          <p:nvPr>
            <p:ph type="body" sz="quarter" idx="13"/>
          </p:nvPr>
        </p:nvSpPr>
        <p:spPr>
          <a:xfrm>
            <a:off x="1270000" y="4241798"/>
            <a:ext cx="10464800" cy="812802"/>
          </a:xfrm>
          <a:prstGeom prst="rect">
            <a:avLst/>
          </a:prstGeom>
        </p:spPr>
        <p:txBody>
          <a:bodyPr anchor="ctr"/>
          <a:lstStyle/>
          <a:p>
            <a:pPr marL="0" indent="0" algn="ctr" defTabSz="457200">
              <a:spcBef>
                <a:spcPts val="2400"/>
              </a:spcBef>
              <a:buSzTx/>
              <a:buFontTx/>
              <a:buNone/>
              <a:defRPr sz="4000"/>
            </a:pPr>
          </a:p>
        </p:txBody>
      </p:sp>
      <p:pic>
        <p:nvPicPr>
          <p:cNvPr id="114" name="可圈点标志.png" descr="可圈点标志.png"/>
          <p:cNvPicPr>
            <a:picLocks noChangeAspect="1"/>
          </p:cNvPicPr>
          <p:nvPr/>
        </p:nvPicPr>
        <p:blipFill>
          <a:blip r:embed="rId2">
            <a:alphaModFix amt="50057"/>
            <a:extLst/>
          </a:blip>
          <a:stretch>
            <a:fillRect/>
          </a:stretch>
        </p:blipFill>
        <p:spPr>
          <a:xfrm>
            <a:off x="71338" y="8904737"/>
            <a:ext cx="2272388" cy="763829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123" name="可圈点标志.png" descr="可圈点标志.png"/>
          <p:cNvPicPr>
            <a:picLocks noChangeAspect="1"/>
          </p:cNvPicPr>
          <p:nvPr/>
        </p:nvPicPr>
        <p:blipFill>
          <a:blip r:embed="rId2">
            <a:alphaModFix amt="50057"/>
            <a:extLst/>
          </a:blip>
          <a:stretch>
            <a:fillRect/>
          </a:stretch>
        </p:blipFill>
        <p:spPr>
          <a:xfrm>
            <a:off x="71338" y="8904737"/>
            <a:ext cx="2272388" cy="763829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可圈点标志.png" descr="可圈点标志.png"/>
          <p:cNvPicPr>
            <a:picLocks noChangeAspect="1"/>
          </p:cNvPicPr>
          <p:nvPr/>
        </p:nvPicPr>
        <p:blipFill>
          <a:blip r:embed="rId2">
            <a:alphaModFix amt="50057"/>
            <a:extLst/>
          </a:blip>
          <a:stretch>
            <a:fillRect/>
          </a:stretch>
        </p:blipFill>
        <p:spPr>
          <a:xfrm>
            <a:off x="71338" y="8904737"/>
            <a:ext cx="2272388" cy="763829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线条"/>
          <p:cNvSpPr/>
          <p:nvPr/>
        </p:nvSpPr>
        <p:spPr>
          <a:xfrm>
            <a:off x="7543799" y="7975599"/>
            <a:ext cx="3" cy="14225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" name="图像"/>
          <p:cNvSpPr/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" name="标题文本"/>
          <p:cNvSpPr txBox="1"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标题文本</a:t>
            </a:r>
          </a:p>
        </p:txBody>
      </p:sp>
      <p:sp>
        <p:nvSpPr>
          <p:cNvPr id="28" name="正文级别 1…"/>
          <p:cNvSpPr txBox="1"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29" name="可圈点标志.png" descr="可圈点标志.png"/>
          <p:cNvPicPr>
            <a:picLocks noChangeAspect="1"/>
          </p:cNvPicPr>
          <p:nvPr/>
        </p:nvPicPr>
        <p:blipFill>
          <a:blip r:embed="rId2">
            <a:alphaModFix amt="50057"/>
            <a:extLst/>
          </a:blip>
          <a:stretch>
            <a:fillRect/>
          </a:stretch>
        </p:blipFill>
        <p:spPr>
          <a:xfrm>
            <a:off x="71338" y="8904737"/>
            <a:ext cx="2272388" cy="763829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文本"/>
          <p:cNvSpPr txBox="1"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pic>
        <p:nvPicPr>
          <p:cNvPr id="38" name="可圈点标志.png" descr="可圈点标志.png"/>
          <p:cNvPicPr>
            <a:picLocks noChangeAspect="1"/>
          </p:cNvPicPr>
          <p:nvPr/>
        </p:nvPicPr>
        <p:blipFill>
          <a:blip r:embed="rId2">
            <a:alphaModFix amt="50057"/>
            <a:extLst/>
          </a:blip>
          <a:stretch>
            <a:fillRect/>
          </a:stretch>
        </p:blipFill>
        <p:spPr>
          <a:xfrm>
            <a:off x="71338" y="8904737"/>
            <a:ext cx="2272388" cy="763829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线条"/>
          <p:cNvSpPr/>
          <p:nvPr/>
        </p:nvSpPr>
        <p:spPr>
          <a:xfrm>
            <a:off x="571500" y="4864099"/>
            <a:ext cx="5334477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" name="图像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" name="标题文本"/>
          <p:cNvSpPr txBox="1"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正文级别 1…"/>
          <p:cNvSpPr txBox="1"/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50" name="可圈点标志.png" descr="可圈点标志.png"/>
          <p:cNvPicPr>
            <a:picLocks noChangeAspect="1"/>
          </p:cNvPicPr>
          <p:nvPr/>
        </p:nvPicPr>
        <p:blipFill>
          <a:blip r:embed="rId2">
            <a:alphaModFix amt="50057"/>
            <a:extLst/>
          </a:blip>
          <a:stretch>
            <a:fillRect/>
          </a:stretch>
        </p:blipFill>
        <p:spPr>
          <a:xfrm>
            <a:off x="71338" y="8904737"/>
            <a:ext cx="2272388" cy="763829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线条"/>
          <p:cNvSpPr/>
          <p:nvPr/>
        </p:nvSpPr>
        <p:spPr>
          <a:xfrm>
            <a:off x="571500" y="1968500"/>
            <a:ext cx="11868107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9" name="可圈点标志.png" descr="可圈点标志.png"/>
          <p:cNvPicPr>
            <a:picLocks noChangeAspect="1"/>
          </p:cNvPicPr>
          <p:nvPr/>
        </p:nvPicPr>
        <p:blipFill>
          <a:blip r:embed="rId2">
            <a:alphaModFix amt="50057"/>
            <a:extLst/>
          </a:blip>
          <a:stretch>
            <a:fillRect/>
          </a:stretch>
        </p:blipFill>
        <p:spPr>
          <a:xfrm>
            <a:off x="71338" y="8904737"/>
            <a:ext cx="2272388" cy="763829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9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线条"/>
          <p:cNvSpPr/>
          <p:nvPr/>
        </p:nvSpPr>
        <p:spPr>
          <a:xfrm>
            <a:off x="571500" y="1968499"/>
            <a:ext cx="5073394" cy="135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" name="图像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9" name="标题文本"/>
          <p:cNvSpPr txBox="1"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0" name="正文级别 1…"/>
          <p:cNvSpPr txBox="1"/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latin typeface="+mj-lt"/>
                <a:ea typeface="+mj-ea"/>
                <a:cs typeface="+mj-cs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latin typeface="+mj-lt"/>
                <a:ea typeface="+mj-ea"/>
                <a:cs typeface="+mj-cs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latin typeface="+mj-lt"/>
                <a:ea typeface="+mj-ea"/>
                <a:cs typeface="+mj-cs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latin typeface="+mj-lt"/>
                <a:ea typeface="+mj-ea"/>
                <a:cs typeface="+mj-cs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81" name="可圈点标志.png" descr="可圈点标志.png"/>
          <p:cNvPicPr>
            <a:picLocks noChangeAspect="1"/>
          </p:cNvPicPr>
          <p:nvPr/>
        </p:nvPicPr>
        <p:blipFill>
          <a:blip r:embed="rId2">
            <a:alphaModFix amt="50057"/>
            <a:extLst/>
          </a:blip>
          <a:stretch>
            <a:fillRect/>
          </a:stretch>
        </p:blipFill>
        <p:spPr>
          <a:xfrm>
            <a:off x="71338" y="8904737"/>
            <a:ext cx="2272388" cy="763829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幻灯片编号"/>
          <p:cNvSpPr txBox="1"/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正文级别 1…"/>
          <p:cNvSpPr txBox="1"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90" name="可圈点标志.png" descr="可圈点标志.png"/>
          <p:cNvPicPr>
            <a:picLocks noChangeAspect="1"/>
          </p:cNvPicPr>
          <p:nvPr/>
        </p:nvPicPr>
        <p:blipFill>
          <a:blip r:embed="rId2">
            <a:alphaModFix amt="50057"/>
            <a:extLst/>
          </a:blip>
          <a:stretch>
            <a:fillRect/>
          </a:stretch>
        </p:blipFill>
        <p:spPr>
          <a:xfrm>
            <a:off x="71338" y="8904737"/>
            <a:ext cx="2272388" cy="763829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线条"/>
          <p:cNvSpPr/>
          <p:nvPr/>
        </p:nvSpPr>
        <p:spPr>
          <a:xfrm flipH="1">
            <a:off x="9055097" y="507999"/>
            <a:ext cx="129" cy="79756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9" name="线条"/>
          <p:cNvSpPr/>
          <p:nvPr/>
        </p:nvSpPr>
        <p:spPr>
          <a:xfrm>
            <a:off x="9055096" y="4464049"/>
            <a:ext cx="3448504" cy="6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图像"/>
          <p:cNvSpPr/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1" name="图像"/>
          <p:cNvSpPr/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2" name="图像"/>
          <p:cNvSpPr/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正文级别 1…"/>
          <p:cNvSpPr txBox="1"/>
          <p:nvPr>
            <p:ph type="body" sz="quarter" idx="1"/>
          </p:nvPr>
        </p:nvSpPr>
        <p:spPr>
          <a:xfrm>
            <a:off x="2803633" y="8661400"/>
            <a:ext cx="8369302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04" name="可圈点标志.png" descr="可圈点标志.png"/>
          <p:cNvPicPr>
            <a:picLocks noChangeAspect="1"/>
          </p:cNvPicPr>
          <p:nvPr/>
        </p:nvPicPr>
        <p:blipFill>
          <a:blip r:embed="rId2">
            <a:alphaModFix amt="50057"/>
            <a:extLst/>
          </a:blip>
          <a:stretch>
            <a:fillRect/>
          </a:stretch>
        </p:blipFill>
        <p:spPr>
          <a:xfrm>
            <a:off x="71338" y="8904737"/>
            <a:ext cx="2272388" cy="763829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968500"/>
            <a:ext cx="11868107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" name="可圈点标志.png" descr="可圈点标志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38" y="8904737"/>
            <a:ext cx="2272388" cy="76382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12268200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p.weixin.qq.com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hyperlink" Target="http://domain/wx/msg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ay.weixin.qq.com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微信配置指南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微信配置指南</a:t>
            </a:r>
          </a:p>
        </p:txBody>
      </p:sp>
      <p:sp>
        <p:nvSpPr>
          <p:cNvPr id="142" name="正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公众号平台上面的配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公众号平台上面的配置</a:t>
            </a:r>
          </a:p>
        </p:txBody>
      </p:sp>
      <p:sp>
        <p:nvSpPr>
          <p:cNvPr id="145" name="登录 https://mp.weixin.qq.com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登录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https://mp.weixin.qq.com</a:t>
            </a:r>
          </a:p>
        </p:txBody>
      </p:sp>
      <p:sp>
        <p:nvSpPr>
          <p:cNvPr id="146" name="幻灯片编号"/>
          <p:cNvSpPr txBox="1"/>
          <p:nvPr>
            <p:ph type="sldNum" sz="quarter" idx="4294967295"/>
          </p:nvPr>
        </p:nvSpPr>
        <p:spPr>
          <a:xfrm>
            <a:off x="12367055" y="9194799"/>
            <a:ext cx="213158" cy="299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域名设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域名设置</a:t>
            </a:r>
          </a:p>
        </p:txBody>
      </p:sp>
      <p:sp>
        <p:nvSpPr>
          <p:cNvPr id="149" name="幻灯片编号"/>
          <p:cNvSpPr txBox="1"/>
          <p:nvPr>
            <p:ph type="sldNum" sz="quarter" idx="4294967295"/>
          </p:nvPr>
        </p:nvSpPr>
        <p:spPr>
          <a:xfrm>
            <a:off x="12367055" y="9194799"/>
            <a:ext cx="213158" cy="299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1954" y="2760694"/>
            <a:ext cx="7518402" cy="5854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开发-基本设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开发-基本设置</a:t>
            </a:r>
          </a:p>
        </p:txBody>
      </p:sp>
      <p:sp>
        <p:nvSpPr>
          <p:cNvPr id="153" name="幻灯片编号"/>
          <p:cNvSpPr txBox="1"/>
          <p:nvPr>
            <p:ph type="sldNum" sz="quarter" idx="4294967295"/>
          </p:nvPr>
        </p:nvSpPr>
        <p:spPr>
          <a:xfrm>
            <a:off x="12367055" y="9194799"/>
            <a:ext cx="213158" cy="299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356" y="2895599"/>
            <a:ext cx="9232901" cy="3962402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取得AppId， AppSecret发给我们"/>
          <p:cNvSpPr txBox="1"/>
          <p:nvPr/>
        </p:nvSpPr>
        <p:spPr>
          <a:xfrm>
            <a:off x="6137626" y="7791320"/>
            <a:ext cx="6727953" cy="762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取得AppId， AppSecret发给我们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开发-基本设置-服务器配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开发-基本设置-服务器配置</a:t>
            </a:r>
          </a:p>
        </p:txBody>
      </p:sp>
      <p:sp>
        <p:nvSpPr>
          <p:cNvPr id="158" name="幻灯片编号"/>
          <p:cNvSpPr txBox="1"/>
          <p:nvPr>
            <p:ph type="sldNum" sz="quarter" idx="4294967295"/>
          </p:nvPr>
        </p:nvSpPr>
        <p:spPr>
          <a:xfrm>
            <a:off x="12367055" y="9194799"/>
            <a:ext cx="213158" cy="299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50" y="2493458"/>
            <a:ext cx="11417301" cy="5892802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填写服务器地址 为 http://domain/wx/msg…"/>
          <p:cNvSpPr txBox="1"/>
          <p:nvPr/>
        </p:nvSpPr>
        <p:spPr>
          <a:xfrm>
            <a:off x="4205747" y="6750100"/>
            <a:ext cx="8571840" cy="268026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填写服务器地址 为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http://domain/wx/msg</a:t>
            </a:r>
          </a:p>
          <a:p>
            <a:pPr/>
            <a:r>
              <a:t>令牌</a:t>
            </a:r>
          </a:p>
          <a:p>
            <a:pPr/>
            <a:r>
              <a:t>消息加解密密钥</a:t>
            </a:r>
          </a:p>
          <a:p>
            <a:pPr/>
            <a:r>
              <a:t>并发给我们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商户平台下面的配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商户平台下面的配置</a:t>
            </a:r>
          </a:p>
        </p:txBody>
      </p:sp>
      <p:sp>
        <p:nvSpPr>
          <p:cNvPr id="163" name="登录 https://pay.weixin.qq.com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登录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https://pay.weixin.qq.com</a:t>
            </a:r>
          </a:p>
        </p:txBody>
      </p:sp>
      <p:sp>
        <p:nvSpPr>
          <p:cNvPr id="164" name="幻灯片编号"/>
          <p:cNvSpPr txBox="1"/>
          <p:nvPr>
            <p:ph type="sldNum" sz="quarter" idx="4294967295"/>
          </p:nvPr>
        </p:nvSpPr>
        <p:spPr>
          <a:xfrm>
            <a:off x="12367055" y="9194799"/>
            <a:ext cx="213158" cy="299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取得商户ID和商户key…"/>
          <p:cNvSpPr txBox="1"/>
          <p:nvPr/>
        </p:nvSpPr>
        <p:spPr>
          <a:xfrm>
            <a:off x="3201974" y="4171668"/>
            <a:ext cx="6600852" cy="141026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取得商户ID和商户key</a:t>
            </a:r>
          </a:p>
          <a:p>
            <a:pPr/>
            <a:r>
              <a:t>partnerId, partnerKey并发给我们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产品中心-开发配置-添加支付授权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产品中心-开发配置-添加支付授权目录</a:t>
            </a:r>
          </a:p>
        </p:txBody>
      </p:sp>
      <p:sp>
        <p:nvSpPr>
          <p:cNvPr id="168" name="幻灯片编号"/>
          <p:cNvSpPr txBox="1"/>
          <p:nvPr>
            <p:ph type="sldNum" sz="quarter" idx="4294967295"/>
          </p:nvPr>
        </p:nvSpPr>
        <p:spPr>
          <a:xfrm>
            <a:off x="12367055" y="9194799"/>
            <a:ext cx="213158" cy="299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3759200"/>
            <a:ext cx="12014200" cy="223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