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9050000" cy="154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77" y="1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253E4A-6998-CB35-07D0-850B9DE5C1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9049980" cy="15493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75CE93-40FD-AE02-BCDA-61CB28EF3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9046952" cy="1549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40AB46-E493-F70C-F7DF-A69D68444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49988" cy="1549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A3E2BD8-CF03-ACF1-8AB1-FFFB1ABAC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9046952" cy="1549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40AB46-E493-F70C-F7DF-A69D68444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49988" cy="1549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4438F-0286-51F4-B8CB-7582184B58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49988" cy="154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66E6D8-F1FB-AE54-E4B0-11D3C71C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0" lang="en-PH" sz="5400" b="1" i="0" u="none" strike="noStrike" kern="1200" cap="none" spc="0" normalizeH="0" baseline="0" noProof="0" dirty="0">
                <a:ln>
                  <a:noFill/>
                </a:ln>
                <a:solidFill>
                  <a:srgbClr val="F9B9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Medium" pitchFamily="34" charset="0"/>
                <a:ea typeface="Helvetica Neue"/>
                <a:cs typeface="Helvetica Neue"/>
              </a:rPr>
              <a:t>KINGS CROSS PRAISE TEAM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  <a:ea typeface="Helvetica Neue"/>
              <a:cs typeface="Helvetica Neue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30AA1B0-CF43-97E2-2393-B7DE82ECA9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9756"/>
            <a:ext cx="1981200" cy="14133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828516"/>
      </p:ext>
    </p:extLst>
  </p:cSld>
  <p:clrMapOvr>
    <a:masterClrMapping/>
  </p:clrMapOvr>
</p:sld>
</file>

<file path=ppt/theme/theme1.xml><?xml version="1.0" encoding="utf-8"?>
<a:theme xmlns:a="http://schemas.openxmlformats.org/drawingml/2006/main" name="Emp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Medium</vt:lpstr>
      <vt:lpstr>Empty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cp:lastModifiedBy>Ker Tenepere</cp:lastModifiedBy>
  <cp:revision>15</cp:revision>
  <dcterms:created xsi:type="dcterms:W3CDTF">2006-08-16T00:00:00Z</dcterms:created>
  <dcterms:modified xsi:type="dcterms:W3CDTF">2024-06-30T17:30:11Z</dcterms:modified>
</cp:coreProperties>
</file>