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1ED96-BC87-42C7-BF84-F6BDDFDCC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</dgm:pt>
    <dgm:pt modelId="{9D197DDF-7A16-42E9-B2D7-2AA6A5DE2A94}">
      <dgm:prSet phldrT="[Text]"/>
      <dgm:spPr/>
      <dgm:t>
        <a:bodyPr/>
        <a:lstStyle/>
        <a:p>
          <a:r>
            <a:rPr lang="es-CR" dirty="0"/>
            <a:t>Crear Modelo</a:t>
          </a:r>
        </a:p>
      </dgm:t>
    </dgm:pt>
    <dgm:pt modelId="{7AB6ABE9-1454-48F4-89C7-023F25D94DB8}" type="parTrans" cxnId="{0E190BB5-6ACD-4DF9-AA4D-4FD11BA7F2FF}">
      <dgm:prSet/>
      <dgm:spPr/>
      <dgm:t>
        <a:bodyPr/>
        <a:lstStyle/>
        <a:p>
          <a:endParaRPr lang="es-CR"/>
        </a:p>
      </dgm:t>
    </dgm:pt>
    <dgm:pt modelId="{D4C7DCB3-5CCE-4B2F-8DE4-78DEC856A2CB}" type="sibTrans" cxnId="{0E190BB5-6ACD-4DF9-AA4D-4FD11BA7F2FF}">
      <dgm:prSet/>
      <dgm:spPr/>
      <dgm:t>
        <a:bodyPr/>
        <a:lstStyle/>
        <a:p>
          <a:endParaRPr lang="es-CR"/>
        </a:p>
      </dgm:t>
    </dgm:pt>
    <dgm:pt modelId="{0F6B409C-BDD4-4221-B4DF-4758E35051AA}">
      <dgm:prSet phldrT="[Text]"/>
      <dgm:spPr/>
      <dgm:t>
        <a:bodyPr/>
        <a:lstStyle/>
        <a:p>
          <a:r>
            <a:rPr lang="es-CR" dirty="0" err="1"/>
            <a:t>DbContext</a:t>
          </a:r>
          <a:r>
            <a:rPr lang="es-CR" dirty="0"/>
            <a:t> y migración (</a:t>
          </a:r>
          <a:r>
            <a:rPr lang="es-CR" dirty="0" err="1"/>
            <a:t>Code</a:t>
          </a:r>
          <a:r>
            <a:rPr lang="es-CR" dirty="0"/>
            <a:t> </a:t>
          </a:r>
          <a:r>
            <a:rPr lang="es-CR" dirty="0" err="1"/>
            <a:t>First</a:t>
          </a:r>
          <a:r>
            <a:rPr lang="es-CR" dirty="0"/>
            <a:t>)</a:t>
          </a:r>
        </a:p>
      </dgm:t>
    </dgm:pt>
    <dgm:pt modelId="{0147340C-2641-4D9F-B552-6E5D212D2D89}" type="parTrans" cxnId="{7A4F11F3-68D9-4A96-ADAC-38B0C1EF8D22}">
      <dgm:prSet/>
      <dgm:spPr/>
      <dgm:t>
        <a:bodyPr/>
        <a:lstStyle/>
        <a:p>
          <a:endParaRPr lang="es-CR"/>
        </a:p>
      </dgm:t>
    </dgm:pt>
    <dgm:pt modelId="{46E1BD0D-0D4A-4278-A056-9E06BCC4B4A0}" type="sibTrans" cxnId="{7A4F11F3-68D9-4A96-ADAC-38B0C1EF8D22}">
      <dgm:prSet/>
      <dgm:spPr/>
      <dgm:t>
        <a:bodyPr/>
        <a:lstStyle/>
        <a:p>
          <a:endParaRPr lang="es-CR"/>
        </a:p>
      </dgm:t>
    </dgm:pt>
    <dgm:pt modelId="{9E651449-9CF2-4268-B609-5A54A7194DC0}">
      <dgm:prSet phldrT="[Text]"/>
      <dgm:spPr/>
      <dgm:t>
        <a:bodyPr/>
        <a:lstStyle/>
        <a:p>
          <a:r>
            <a:rPr lang="es-CR" dirty="0"/>
            <a:t>Crear DTO y actualizar el </a:t>
          </a:r>
          <a:r>
            <a:rPr lang="es-CR" dirty="0" err="1"/>
            <a:t>Mapper</a:t>
          </a:r>
          <a:endParaRPr lang="es-CR" dirty="0"/>
        </a:p>
      </dgm:t>
    </dgm:pt>
    <dgm:pt modelId="{878A4AFB-0C3A-4C3C-8EA6-0A1202B6CA14}" type="parTrans" cxnId="{71553940-C477-4B1A-AD4E-A90C89008A49}">
      <dgm:prSet/>
      <dgm:spPr/>
      <dgm:t>
        <a:bodyPr/>
        <a:lstStyle/>
        <a:p>
          <a:endParaRPr lang="es-CR"/>
        </a:p>
      </dgm:t>
    </dgm:pt>
    <dgm:pt modelId="{68C0BDC9-DCA7-44A1-9D64-14528E3C41DE}" type="sibTrans" cxnId="{71553940-C477-4B1A-AD4E-A90C89008A49}">
      <dgm:prSet/>
      <dgm:spPr/>
      <dgm:t>
        <a:bodyPr/>
        <a:lstStyle/>
        <a:p>
          <a:endParaRPr lang="es-CR"/>
        </a:p>
      </dgm:t>
    </dgm:pt>
    <dgm:pt modelId="{7D745888-A41E-4595-A928-ADE63C6DB97E}" type="pres">
      <dgm:prSet presAssocID="{0F81ED96-BC87-42C7-BF84-F6BDDFDCCACD}" presName="Name0" presStyleCnt="0">
        <dgm:presLayoutVars>
          <dgm:dir/>
          <dgm:resizeHandles val="exact"/>
        </dgm:presLayoutVars>
      </dgm:prSet>
      <dgm:spPr/>
    </dgm:pt>
    <dgm:pt modelId="{ED44D8E7-2448-43E5-A852-AD1AC0AB5D36}" type="pres">
      <dgm:prSet presAssocID="{9D197DDF-7A16-42E9-B2D7-2AA6A5DE2A94}" presName="composite" presStyleCnt="0"/>
      <dgm:spPr/>
    </dgm:pt>
    <dgm:pt modelId="{616F1603-46F4-4EE4-BCB3-02855AF73B99}" type="pres">
      <dgm:prSet presAssocID="{9D197DDF-7A16-42E9-B2D7-2AA6A5DE2A94}" presName="bgChev" presStyleLbl="node1" presStyleIdx="0" presStyleCnt="3"/>
      <dgm:spPr/>
    </dgm:pt>
    <dgm:pt modelId="{40D2532A-7CD0-4216-8E09-17A767EEFFA4}" type="pres">
      <dgm:prSet presAssocID="{9D197DDF-7A16-42E9-B2D7-2AA6A5DE2A94}" presName="txNode" presStyleLbl="fgAcc1" presStyleIdx="0" presStyleCnt="3">
        <dgm:presLayoutVars>
          <dgm:bulletEnabled val="1"/>
        </dgm:presLayoutVars>
      </dgm:prSet>
      <dgm:spPr/>
    </dgm:pt>
    <dgm:pt modelId="{30577080-BDC7-466D-885D-B5CAC4B9593F}" type="pres">
      <dgm:prSet presAssocID="{D4C7DCB3-5CCE-4B2F-8DE4-78DEC856A2CB}" presName="compositeSpace" presStyleCnt="0"/>
      <dgm:spPr/>
    </dgm:pt>
    <dgm:pt modelId="{97AC0994-0D66-43EF-987F-C56BC7DC5D07}" type="pres">
      <dgm:prSet presAssocID="{0F6B409C-BDD4-4221-B4DF-4758E35051AA}" presName="composite" presStyleCnt="0"/>
      <dgm:spPr/>
    </dgm:pt>
    <dgm:pt modelId="{46983D15-286B-4DF3-AA49-400A1281FC75}" type="pres">
      <dgm:prSet presAssocID="{0F6B409C-BDD4-4221-B4DF-4758E35051AA}" presName="bgChev" presStyleLbl="node1" presStyleIdx="1" presStyleCnt="3"/>
      <dgm:spPr/>
    </dgm:pt>
    <dgm:pt modelId="{36A63DD5-F740-45C4-A259-F7875EE462F3}" type="pres">
      <dgm:prSet presAssocID="{0F6B409C-BDD4-4221-B4DF-4758E35051AA}" presName="txNode" presStyleLbl="fgAcc1" presStyleIdx="1" presStyleCnt="3">
        <dgm:presLayoutVars>
          <dgm:bulletEnabled val="1"/>
        </dgm:presLayoutVars>
      </dgm:prSet>
      <dgm:spPr/>
    </dgm:pt>
    <dgm:pt modelId="{C7A46E1F-D50C-40E4-9318-C75467697092}" type="pres">
      <dgm:prSet presAssocID="{46E1BD0D-0D4A-4278-A056-9E06BCC4B4A0}" presName="compositeSpace" presStyleCnt="0"/>
      <dgm:spPr/>
    </dgm:pt>
    <dgm:pt modelId="{767F66B9-4F25-44C6-B348-A612810CF098}" type="pres">
      <dgm:prSet presAssocID="{9E651449-9CF2-4268-B609-5A54A7194DC0}" presName="composite" presStyleCnt="0"/>
      <dgm:spPr/>
    </dgm:pt>
    <dgm:pt modelId="{B2B770AD-B29E-4EE6-A62E-D21183160405}" type="pres">
      <dgm:prSet presAssocID="{9E651449-9CF2-4268-B609-5A54A7194DC0}" presName="bgChev" presStyleLbl="node1" presStyleIdx="2" presStyleCnt="3"/>
      <dgm:spPr/>
    </dgm:pt>
    <dgm:pt modelId="{C59A00B8-A828-47A8-920A-46FF04FA4D71}" type="pres">
      <dgm:prSet presAssocID="{9E651449-9CF2-4268-B609-5A54A7194DC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FEC05B12-7BE3-403B-AACE-D0F21E181504}" type="presOf" srcId="{0F81ED96-BC87-42C7-BF84-F6BDDFDCCACD}" destId="{7D745888-A41E-4595-A928-ADE63C6DB97E}" srcOrd="0" destOrd="0" presId="urn:microsoft.com/office/officeart/2005/8/layout/chevronAccent+Icon"/>
    <dgm:cxn modelId="{C8903E30-AAED-4ED3-B69A-83E92306452C}" type="presOf" srcId="{9D197DDF-7A16-42E9-B2D7-2AA6A5DE2A94}" destId="{40D2532A-7CD0-4216-8E09-17A767EEFFA4}" srcOrd="0" destOrd="0" presId="urn:microsoft.com/office/officeart/2005/8/layout/chevronAccent+Icon"/>
    <dgm:cxn modelId="{4329283F-E7DF-4328-8728-9A5BE0CF2DBA}" type="presOf" srcId="{0F6B409C-BDD4-4221-B4DF-4758E35051AA}" destId="{36A63DD5-F740-45C4-A259-F7875EE462F3}" srcOrd="0" destOrd="0" presId="urn:microsoft.com/office/officeart/2005/8/layout/chevronAccent+Icon"/>
    <dgm:cxn modelId="{71553940-C477-4B1A-AD4E-A90C89008A49}" srcId="{0F81ED96-BC87-42C7-BF84-F6BDDFDCCACD}" destId="{9E651449-9CF2-4268-B609-5A54A7194DC0}" srcOrd="2" destOrd="0" parTransId="{878A4AFB-0C3A-4C3C-8EA6-0A1202B6CA14}" sibTransId="{68C0BDC9-DCA7-44A1-9D64-14528E3C41DE}"/>
    <dgm:cxn modelId="{0E190BB5-6ACD-4DF9-AA4D-4FD11BA7F2FF}" srcId="{0F81ED96-BC87-42C7-BF84-F6BDDFDCCACD}" destId="{9D197DDF-7A16-42E9-B2D7-2AA6A5DE2A94}" srcOrd="0" destOrd="0" parTransId="{7AB6ABE9-1454-48F4-89C7-023F25D94DB8}" sibTransId="{D4C7DCB3-5CCE-4B2F-8DE4-78DEC856A2CB}"/>
    <dgm:cxn modelId="{2A1140C9-554A-4049-940C-229C5FE619F5}" type="presOf" srcId="{9E651449-9CF2-4268-B609-5A54A7194DC0}" destId="{C59A00B8-A828-47A8-920A-46FF04FA4D71}" srcOrd="0" destOrd="0" presId="urn:microsoft.com/office/officeart/2005/8/layout/chevronAccent+Icon"/>
    <dgm:cxn modelId="{7A4F11F3-68D9-4A96-ADAC-38B0C1EF8D22}" srcId="{0F81ED96-BC87-42C7-BF84-F6BDDFDCCACD}" destId="{0F6B409C-BDD4-4221-B4DF-4758E35051AA}" srcOrd="1" destOrd="0" parTransId="{0147340C-2641-4D9F-B552-6E5D212D2D89}" sibTransId="{46E1BD0D-0D4A-4278-A056-9E06BCC4B4A0}"/>
    <dgm:cxn modelId="{59AD47AE-67FC-4A03-BAC3-85DAC938C300}" type="presParOf" srcId="{7D745888-A41E-4595-A928-ADE63C6DB97E}" destId="{ED44D8E7-2448-43E5-A852-AD1AC0AB5D36}" srcOrd="0" destOrd="0" presId="urn:microsoft.com/office/officeart/2005/8/layout/chevronAccent+Icon"/>
    <dgm:cxn modelId="{BD25575E-8E5A-4C17-9519-CE2904FA84F7}" type="presParOf" srcId="{ED44D8E7-2448-43E5-A852-AD1AC0AB5D36}" destId="{616F1603-46F4-4EE4-BCB3-02855AF73B99}" srcOrd="0" destOrd="0" presId="urn:microsoft.com/office/officeart/2005/8/layout/chevronAccent+Icon"/>
    <dgm:cxn modelId="{8DA17604-30A7-4100-9B6C-E205494F639F}" type="presParOf" srcId="{ED44D8E7-2448-43E5-A852-AD1AC0AB5D36}" destId="{40D2532A-7CD0-4216-8E09-17A767EEFFA4}" srcOrd="1" destOrd="0" presId="urn:microsoft.com/office/officeart/2005/8/layout/chevronAccent+Icon"/>
    <dgm:cxn modelId="{53FB46A0-3ABB-4B3E-9B92-A6D4261C1628}" type="presParOf" srcId="{7D745888-A41E-4595-A928-ADE63C6DB97E}" destId="{30577080-BDC7-466D-885D-B5CAC4B9593F}" srcOrd="1" destOrd="0" presId="urn:microsoft.com/office/officeart/2005/8/layout/chevronAccent+Icon"/>
    <dgm:cxn modelId="{FFD25FE0-E1D5-4D00-A319-6413EF5CFEFA}" type="presParOf" srcId="{7D745888-A41E-4595-A928-ADE63C6DB97E}" destId="{97AC0994-0D66-43EF-987F-C56BC7DC5D07}" srcOrd="2" destOrd="0" presId="urn:microsoft.com/office/officeart/2005/8/layout/chevronAccent+Icon"/>
    <dgm:cxn modelId="{4676C474-8E42-46AE-A60C-47439D93BC92}" type="presParOf" srcId="{97AC0994-0D66-43EF-987F-C56BC7DC5D07}" destId="{46983D15-286B-4DF3-AA49-400A1281FC75}" srcOrd="0" destOrd="0" presId="urn:microsoft.com/office/officeart/2005/8/layout/chevronAccent+Icon"/>
    <dgm:cxn modelId="{58210F5C-CF34-4969-BF34-A39910E4E02C}" type="presParOf" srcId="{97AC0994-0D66-43EF-987F-C56BC7DC5D07}" destId="{36A63DD5-F740-45C4-A259-F7875EE462F3}" srcOrd="1" destOrd="0" presId="urn:microsoft.com/office/officeart/2005/8/layout/chevronAccent+Icon"/>
    <dgm:cxn modelId="{A1A79F14-8C1E-495C-B414-A9BFA8D20E41}" type="presParOf" srcId="{7D745888-A41E-4595-A928-ADE63C6DB97E}" destId="{C7A46E1F-D50C-40E4-9318-C75467697092}" srcOrd="3" destOrd="0" presId="urn:microsoft.com/office/officeart/2005/8/layout/chevronAccent+Icon"/>
    <dgm:cxn modelId="{5E3AB71F-20DB-4F12-A054-C5F059405F5A}" type="presParOf" srcId="{7D745888-A41E-4595-A928-ADE63C6DB97E}" destId="{767F66B9-4F25-44C6-B348-A612810CF098}" srcOrd="4" destOrd="0" presId="urn:microsoft.com/office/officeart/2005/8/layout/chevronAccent+Icon"/>
    <dgm:cxn modelId="{7686C81C-42E8-4D2B-9DB8-76FB67130BD1}" type="presParOf" srcId="{767F66B9-4F25-44C6-B348-A612810CF098}" destId="{B2B770AD-B29E-4EE6-A62E-D21183160405}" srcOrd="0" destOrd="0" presId="urn:microsoft.com/office/officeart/2005/8/layout/chevronAccent+Icon"/>
    <dgm:cxn modelId="{681CEB84-C90F-4807-80FC-4F047E345A54}" type="presParOf" srcId="{767F66B9-4F25-44C6-B348-A612810CF098}" destId="{C59A00B8-A828-47A8-920A-46FF04FA4D7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1ED96-BC87-42C7-BF84-F6BDDFDCC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</dgm:pt>
    <dgm:pt modelId="{BA90B50A-0227-45C6-B577-CC431B7C6A77}">
      <dgm:prSet phldrT="[Text]"/>
      <dgm:spPr/>
      <dgm:t>
        <a:bodyPr/>
        <a:lstStyle/>
        <a:p>
          <a:r>
            <a:rPr lang="es-CR"/>
            <a:t>Crear la interfaz y repository</a:t>
          </a:r>
          <a:endParaRPr lang="es-CR" dirty="0"/>
        </a:p>
      </dgm:t>
    </dgm:pt>
    <dgm:pt modelId="{CD2F470A-5AC1-4985-B84F-7DE964297E71}" type="parTrans" cxnId="{3FC4CC69-93B1-4E77-AF83-99CB8752AA58}">
      <dgm:prSet/>
      <dgm:spPr/>
      <dgm:t>
        <a:bodyPr/>
        <a:lstStyle/>
        <a:p>
          <a:endParaRPr lang="es-CR"/>
        </a:p>
      </dgm:t>
    </dgm:pt>
    <dgm:pt modelId="{BADC5516-5868-4FD5-8FD1-2237D2495757}" type="sibTrans" cxnId="{3FC4CC69-93B1-4E77-AF83-99CB8752AA58}">
      <dgm:prSet/>
      <dgm:spPr/>
      <dgm:t>
        <a:bodyPr/>
        <a:lstStyle/>
        <a:p>
          <a:endParaRPr lang="es-CR"/>
        </a:p>
      </dgm:t>
    </dgm:pt>
    <dgm:pt modelId="{DB9A62FD-8E73-46E9-8459-5ACFB728B2A2}">
      <dgm:prSet phldrT="[Text]"/>
      <dgm:spPr/>
      <dgm:t>
        <a:bodyPr/>
        <a:lstStyle/>
        <a:p>
          <a:r>
            <a:rPr lang="es-CR" dirty="0"/>
            <a:t>Startup: agregar el </a:t>
          </a:r>
          <a:r>
            <a:rPr lang="es-CR" dirty="0" err="1"/>
            <a:t>scoped</a:t>
          </a:r>
          <a:endParaRPr lang="es-CR" dirty="0"/>
        </a:p>
      </dgm:t>
    </dgm:pt>
    <dgm:pt modelId="{F5E88A00-D42F-44CF-8072-2B2D7EAC9EFB}" type="parTrans" cxnId="{BFDB83B2-18FF-4EC6-AF3B-E57C49E8D7DD}">
      <dgm:prSet/>
      <dgm:spPr/>
      <dgm:t>
        <a:bodyPr/>
        <a:lstStyle/>
        <a:p>
          <a:endParaRPr lang="es-CR"/>
        </a:p>
      </dgm:t>
    </dgm:pt>
    <dgm:pt modelId="{46578083-3C0B-4266-824F-AEC7066774F0}" type="sibTrans" cxnId="{BFDB83B2-18FF-4EC6-AF3B-E57C49E8D7DD}">
      <dgm:prSet/>
      <dgm:spPr/>
      <dgm:t>
        <a:bodyPr/>
        <a:lstStyle/>
        <a:p>
          <a:endParaRPr lang="es-CR"/>
        </a:p>
      </dgm:t>
    </dgm:pt>
    <dgm:pt modelId="{6786B510-BAA1-4B87-9961-3D7369D20650}">
      <dgm:prSet phldrT="[Text]"/>
      <dgm:spPr/>
      <dgm:t>
        <a:bodyPr/>
        <a:lstStyle/>
        <a:p>
          <a:r>
            <a:rPr lang="es-CR" dirty="0"/>
            <a:t>Crear el </a:t>
          </a:r>
          <a:r>
            <a:rPr lang="es-CR" dirty="0" err="1"/>
            <a:t>controller</a:t>
          </a:r>
          <a:endParaRPr lang="es-CR" dirty="0"/>
        </a:p>
      </dgm:t>
    </dgm:pt>
    <dgm:pt modelId="{27FFBA05-6D8B-4C9E-B082-F63D939C7ECF}" type="parTrans" cxnId="{0236F5C9-3D07-434F-86C4-5C03FD424015}">
      <dgm:prSet/>
      <dgm:spPr/>
      <dgm:t>
        <a:bodyPr/>
        <a:lstStyle/>
        <a:p>
          <a:endParaRPr lang="es-CR"/>
        </a:p>
      </dgm:t>
    </dgm:pt>
    <dgm:pt modelId="{34EA4226-A10A-42E0-9D06-A8C91208707D}" type="sibTrans" cxnId="{0236F5C9-3D07-434F-86C4-5C03FD424015}">
      <dgm:prSet/>
      <dgm:spPr/>
      <dgm:t>
        <a:bodyPr/>
        <a:lstStyle/>
        <a:p>
          <a:endParaRPr lang="es-CR"/>
        </a:p>
      </dgm:t>
    </dgm:pt>
    <dgm:pt modelId="{7D745888-A41E-4595-A928-ADE63C6DB97E}" type="pres">
      <dgm:prSet presAssocID="{0F81ED96-BC87-42C7-BF84-F6BDDFDCCACD}" presName="Name0" presStyleCnt="0">
        <dgm:presLayoutVars>
          <dgm:dir/>
          <dgm:resizeHandles val="exact"/>
        </dgm:presLayoutVars>
      </dgm:prSet>
      <dgm:spPr/>
    </dgm:pt>
    <dgm:pt modelId="{377DE20D-9422-4E4B-BDED-CAFB7A8454CC}" type="pres">
      <dgm:prSet presAssocID="{BA90B50A-0227-45C6-B577-CC431B7C6A77}" presName="composite" presStyleCnt="0"/>
      <dgm:spPr/>
    </dgm:pt>
    <dgm:pt modelId="{A12B7EA7-C45D-4E65-8435-CEEFAB302730}" type="pres">
      <dgm:prSet presAssocID="{BA90B50A-0227-45C6-B577-CC431B7C6A77}" presName="bgChev" presStyleLbl="node1" presStyleIdx="0" presStyleCnt="3"/>
      <dgm:spPr/>
    </dgm:pt>
    <dgm:pt modelId="{1F7B96F7-4CA5-437E-B151-C73729B57659}" type="pres">
      <dgm:prSet presAssocID="{BA90B50A-0227-45C6-B577-CC431B7C6A77}" presName="txNode" presStyleLbl="fgAcc1" presStyleIdx="0" presStyleCnt="3">
        <dgm:presLayoutVars>
          <dgm:bulletEnabled val="1"/>
        </dgm:presLayoutVars>
      </dgm:prSet>
      <dgm:spPr/>
    </dgm:pt>
    <dgm:pt modelId="{EFDCE747-DC92-45A8-99C3-A4E8EF55AB8B}" type="pres">
      <dgm:prSet presAssocID="{BADC5516-5868-4FD5-8FD1-2237D2495757}" presName="compositeSpace" presStyleCnt="0"/>
      <dgm:spPr/>
    </dgm:pt>
    <dgm:pt modelId="{6BE369F4-7B6A-44B5-BF42-9F1A14C6AE3D}" type="pres">
      <dgm:prSet presAssocID="{DB9A62FD-8E73-46E9-8459-5ACFB728B2A2}" presName="composite" presStyleCnt="0"/>
      <dgm:spPr/>
    </dgm:pt>
    <dgm:pt modelId="{C4C33895-E297-4F09-AB09-E2EA7616D770}" type="pres">
      <dgm:prSet presAssocID="{DB9A62FD-8E73-46E9-8459-5ACFB728B2A2}" presName="bgChev" presStyleLbl="node1" presStyleIdx="1" presStyleCnt="3"/>
      <dgm:spPr/>
    </dgm:pt>
    <dgm:pt modelId="{EF4EE529-D837-4FA0-AA34-43FF7B235937}" type="pres">
      <dgm:prSet presAssocID="{DB9A62FD-8E73-46E9-8459-5ACFB728B2A2}" presName="txNode" presStyleLbl="fgAcc1" presStyleIdx="1" presStyleCnt="3">
        <dgm:presLayoutVars>
          <dgm:bulletEnabled val="1"/>
        </dgm:presLayoutVars>
      </dgm:prSet>
      <dgm:spPr/>
    </dgm:pt>
    <dgm:pt modelId="{4BC65C98-CDB9-4E5E-AC1C-A817597EE868}" type="pres">
      <dgm:prSet presAssocID="{46578083-3C0B-4266-824F-AEC7066774F0}" presName="compositeSpace" presStyleCnt="0"/>
      <dgm:spPr/>
    </dgm:pt>
    <dgm:pt modelId="{8F774011-4A5C-468A-BBFD-0C6680043C14}" type="pres">
      <dgm:prSet presAssocID="{6786B510-BAA1-4B87-9961-3D7369D20650}" presName="composite" presStyleCnt="0"/>
      <dgm:spPr/>
    </dgm:pt>
    <dgm:pt modelId="{2937672D-C2F8-43D0-810B-3B087B6C42A9}" type="pres">
      <dgm:prSet presAssocID="{6786B510-BAA1-4B87-9961-3D7369D20650}" presName="bgChev" presStyleLbl="node1" presStyleIdx="2" presStyleCnt="3"/>
      <dgm:spPr/>
    </dgm:pt>
    <dgm:pt modelId="{86CF7134-4408-4136-8D2F-3A0463C41737}" type="pres">
      <dgm:prSet presAssocID="{6786B510-BAA1-4B87-9961-3D7369D2065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FEC05B12-7BE3-403B-AACE-D0F21E181504}" type="presOf" srcId="{0F81ED96-BC87-42C7-BF84-F6BDDFDCCACD}" destId="{7D745888-A41E-4595-A928-ADE63C6DB97E}" srcOrd="0" destOrd="0" presId="urn:microsoft.com/office/officeart/2005/8/layout/chevronAccent+Icon"/>
    <dgm:cxn modelId="{2BD3E85D-867A-4394-88D5-8C4D96823E01}" type="presOf" srcId="{6786B510-BAA1-4B87-9961-3D7369D20650}" destId="{86CF7134-4408-4136-8D2F-3A0463C41737}" srcOrd="0" destOrd="0" presId="urn:microsoft.com/office/officeart/2005/8/layout/chevronAccent+Icon"/>
    <dgm:cxn modelId="{3FC4CC69-93B1-4E77-AF83-99CB8752AA58}" srcId="{0F81ED96-BC87-42C7-BF84-F6BDDFDCCACD}" destId="{BA90B50A-0227-45C6-B577-CC431B7C6A77}" srcOrd="0" destOrd="0" parTransId="{CD2F470A-5AC1-4985-B84F-7DE964297E71}" sibTransId="{BADC5516-5868-4FD5-8FD1-2237D2495757}"/>
    <dgm:cxn modelId="{4F0C8658-A60E-41FD-BDB4-FDFC85EAF4EF}" type="presOf" srcId="{BA90B50A-0227-45C6-B577-CC431B7C6A77}" destId="{1F7B96F7-4CA5-437E-B151-C73729B57659}" srcOrd="0" destOrd="0" presId="urn:microsoft.com/office/officeart/2005/8/layout/chevronAccent+Icon"/>
    <dgm:cxn modelId="{BFDB83B2-18FF-4EC6-AF3B-E57C49E8D7DD}" srcId="{0F81ED96-BC87-42C7-BF84-F6BDDFDCCACD}" destId="{DB9A62FD-8E73-46E9-8459-5ACFB728B2A2}" srcOrd="1" destOrd="0" parTransId="{F5E88A00-D42F-44CF-8072-2B2D7EAC9EFB}" sibTransId="{46578083-3C0B-4266-824F-AEC7066774F0}"/>
    <dgm:cxn modelId="{0236F5C9-3D07-434F-86C4-5C03FD424015}" srcId="{0F81ED96-BC87-42C7-BF84-F6BDDFDCCACD}" destId="{6786B510-BAA1-4B87-9961-3D7369D20650}" srcOrd="2" destOrd="0" parTransId="{27FFBA05-6D8B-4C9E-B082-F63D939C7ECF}" sibTransId="{34EA4226-A10A-42E0-9D06-A8C91208707D}"/>
    <dgm:cxn modelId="{EEFC3BE1-5B4E-4823-BD75-B9DA15A38855}" type="presOf" srcId="{DB9A62FD-8E73-46E9-8459-5ACFB728B2A2}" destId="{EF4EE529-D837-4FA0-AA34-43FF7B235937}" srcOrd="0" destOrd="0" presId="urn:microsoft.com/office/officeart/2005/8/layout/chevronAccent+Icon"/>
    <dgm:cxn modelId="{7379C968-2A9E-4F2B-9514-7E8999AECEAF}" type="presParOf" srcId="{7D745888-A41E-4595-A928-ADE63C6DB97E}" destId="{377DE20D-9422-4E4B-BDED-CAFB7A8454CC}" srcOrd="0" destOrd="0" presId="urn:microsoft.com/office/officeart/2005/8/layout/chevronAccent+Icon"/>
    <dgm:cxn modelId="{07D76A1D-87A2-4058-B8C1-1D73CC8AAF9B}" type="presParOf" srcId="{377DE20D-9422-4E4B-BDED-CAFB7A8454CC}" destId="{A12B7EA7-C45D-4E65-8435-CEEFAB302730}" srcOrd="0" destOrd="0" presId="urn:microsoft.com/office/officeart/2005/8/layout/chevronAccent+Icon"/>
    <dgm:cxn modelId="{F195BFE3-8E77-4491-8115-4A6F56A6A6D2}" type="presParOf" srcId="{377DE20D-9422-4E4B-BDED-CAFB7A8454CC}" destId="{1F7B96F7-4CA5-437E-B151-C73729B57659}" srcOrd="1" destOrd="0" presId="urn:microsoft.com/office/officeart/2005/8/layout/chevronAccent+Icon"/>
    <dgm:cxn modelId="{F48E934A-81D4-4EA1-B901-E802A9A565F9}" type="presParOf" srcId="{7D745888-A41E-4595-A928-ADE63C6DB97E}" destId="{EFDCE747-DC92-45A8-99C3-A4E8EF55AB8B}" srcOrd="1" destOrd="0" presId="urn:microsoft.com/office/officeart/2005/8/layout/chevronAccent+Icon"/>
    <dgm:cxn modelId="{BF60B142-C7CD-48F1-B907-E2C92E6FC5CA}" type="presParOf" srcId="{7D745888-A41E-4595-A928-ADE63C6DB97E}" destId="{6BE369F4-7B6A-44B5-BF42-9F1A14C6AE3D}" srcOrd="2" destOrd="0" presId="urn:microsoft.com/office/officeart/2005/8/layout/chevronAccent+Icon"/>
    <dgm:cxn modelId="{E8057B42-7646-4B57-9335-261548F6428F}" type="presParOf" srcId="{6BE369F4-7B6A-44B5-BF42-9F1A14C6AE3D}" destId="{C4C33895-E297-4F09-AB09-E2EA7616D770}" srcOrd="0" destOrd="0" presId="urn:microsoft.com/office/officeart/2005/8/layout/chevronAccent+Icon"/>
    <dgm:cxn modelId="{AC056A74-A909-4714-AD58-851A244B13F7}" type="presParOf" srcId="{6BE369F4-7B6A-44B5-BF42-9F1A14C6AE3D}" destId="{EF4EE529-D837-4FA0-AA34-43FF7B235937}" srcOrd="1" destOrd="0" presId="urn:microsoft.com/office/officeart/2005/8/layout/chevronAccent+Icon"/>
    <dgm:cxn modelId="{59515609-C62B-459E-B759-5866E761A206}" type="presParOf" srcId="{7D745888-A41E-4595-A928-ADE63C6DB97E}" destId="{4BC65C98-CDB9-4E5E-AC1C-A817597EE868}" srcOrd="3" destOrd="0" presId="urn:microsoft.com/office/officeart/2005/8/layout/chevronAccent+Icon"/>
    <dgm:cxn modelId="{EA8E9BEC-B543-4CAA-8B09-06BB6FA11B1D}" type="presParOf" srcId="{7D745888-A41E-4595-A928-ADE63C6DB97E}" destId="{8F774011-4A5C-468A-BBFD-0C6680043C14}" srcOrd="4" destOrd="0" presId="urn:microsoft.com/office/officeart/2005/8/layout/chevronAccent+Icon"/>
    <dgm:cxn modelId="{9753372E-4758-4D6E-8270-74CC0510000E}" type="presParOf" srcId="{8F774011-4A5C-468A-BBFD-0C6680043C14}" destId="{2937672D-C2F8-43D0-810B-3B087B6C42A9}" srcOrd="0" destOrd="0" presId="urn:microsoft.com/office/officeart/2005/8/layout/chevronAccent+Icon"/>
    <dgm:cxn modelId="{08D6ECB3-6E76-4B85-9875-E00D3BE6FE8E}" type="presParOf" srcId="{8F774011-4A5C-468A-BBFD-0C6680043C14}" destId="{86CF7134-4408-4136-8D2F-3A0463C4173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F1603-46F4-4EE4-BCB3-02855AF73B99}">
      <dsp:nvSpPr>
        <dsp:cNvPr id="0" name=""/>
        <dsp:cNvSpPr/>
      </dsp:nvSpPr>
      <dsp:spPr>
        <a:xfrm>
          <a:off x="1178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D2532A-7CD0-4216-8E09-17A767EEFFA4}">
      <dsp:nvSpPr>
        <dsp:cNvPr id="0" name=""/>
        <dsp:cNvSpPr/>
      </dsp:nvSpPr>
      <dsp:spPr>
        <a:xfrm>
          <a:off x="790920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/>
            <a:t>Crear Modelo</a:t>
          </a:r>
        </a:p>
      </dsp:txBody>
      <dsp:txXfrm>
        <a:off x="824402" y="614391"/>
        <a:ext cx="2433884" cy="1076186"/>
      </dsp:txXfrm>
    </dsp:sp>
    <dsp:sp modelId="{46983D15-286B-4DF3-AA49-400A1281FC75}">
      <dsp:nvSpPr>
        <dsp:cNvPr id="0" name=""/>
        <dsp:cNvSpPr/>
      </dsp:nvSpPr>
      <dsp:spPr>
        <a:xfrm>
          <a:off x="3383905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A63DD5-F740-45C4-A259-F7875EE462F3}">
      <dsp:nvSpPr>
        <dsp:cNvPr id="0" name=""/>
        <dsp:cNvSpPr/>
      </dsp:nvSpPr>
      <dsp:spPr>
        <a:xfrm>
          <a:off x="4173646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 err="1"/>
            <a:t>DbContext</a:t>
          </a:r>
          <a:r>
            <a:rPr lang="es-CR" sz="1900" kern="1200" dirty="0"/>
            <a:t> y migración (</a:t>
          </a:r>
          <a:r>
            <a:rPr lang="es-CR" sz="1900" kern="1200" dirty="0" err="1"/>
            <a:t>Code</a:t>
          </a:r>
          <a:r>
            <a:rPr lang="es-CR" sz="1900" kern="1200" dirty="0"/>
            <a:t> </a:t>
          </a:r>
          <a:r>
            <a:rPr lang="es-CR" sz="1900" kern="1200" dirty="0" err="1"/>
            <a:t>First</a:t>
          </a:r>
          <a:r>
            <a:rPr lang="es-CR" sz="1900" kern="1200" dirty="0"/>
            <a:t>)</a:t>
          </a:r>
        </a:p>
      </dsp:txBody>
      <dsp:txXfrm>
        <a:off x="4207128" y="614391"/>
        <a:ext cx="2433884" cy="1076186"/>
      </dsp:txXfrm>
    </dsp:sp>
    <dsp:sp modelId="{B2B770AD-B29E-4EE6-A62E-D21183160405}">
      <dsp:nvSpPr>
        <dsp:cNvPr id="0" name=""/>
        <dsp:cNvSpPr/>
      </dsp:nvSpPr>
      <dsp:spPr>
        <a:xfrm>
          <a:off x="6766631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9A00B8-A828-47A8-920A-46FF04FA4D71}">
      <dsp:nvSpPr>
        <dsp:cNvPr id="0" name=""/>
        <dsp:cNvSpPr/>
      </dsp:nvSpPr>
      <dsp:spPr>
        <a:xfrm>
          <a:off x="7556373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/>
            <a:t>Crear DTO y actualizar el </a:t>
          </a:r>
          <a:r>
            <a:rPr lang="es-CR" sz="1900" kern="1200" dirty="0" err="1"/>
            <a:t>Mapper</a:t>
          </a:r>
          <a:endParaRPr lang="es-CR" sz="1900" kern="1200" dirty="0"/>
        </a:p>
      </dsp:txBody>
      <dsp:txXfrm>
        <a:off x="7589855" y="614391"/>
        <a:ext cx="2433884" cy="1076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B7EA7-C45D-4E65-8435-CEEFAB302730}">
      <dsp:nvSpPr>
        <dsp:cNvPr id="0" name=""/>
        <dsp:cNvSpPr/>
      </dsp:nvSpPr>
      <dsp:spPr>
        <a:xfrm>
          <a:off x="1178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7B96F7-4CA5-437E-B151-C73729B57659}">
      <dsp:nvSpPr>
        <dsp:cNvPr id="0" name=""/>
        <dsp:cNvSpPr/>
      </dsp:nvSpPr>
      <dsp:spPr>
        <a:xfrm>
          <a:off x="790920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Crear la interfaz y repository</a:t>
          </a:r>
          <a:endParaRPr lang="es-CR" sz="2100" kern="1200" dirty="0"/>
        </a:p>
      </dsp:txBody>
      <dsp:txXfrm>
        <a:off x="824402" y="614391"/>
        <a:ext cx="2433884" cy="1076186"/>
      </dsp:txXfrm>
    </dsp:sp>
    <dsp:sp modelId="{C4C33895-E297-4F09-AB09-E2EA7616D770}">
      <dsp:nvSpPr>
        <dsp:cNvPr id="0" name=""/>
        <dsp:cNvSpPr/>
      </dsp:nvSpPr>
      <dsp:spPr>
        <a:xfrm>
          <a:off x="3383905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4EE529-D837-4FA0-AA34-43FF7B235937}">
      <dsp:nvSpPr>
        <dsp:cNvPr id="0" name=""/>
        <dsp:cNvSpPr/>
      </dsp:nvSpPr>
      <dsp:spPr>
        <a:xfrm>
          <a:off x="4173646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Startup: agregar el </a:t>
          </a:r>
          <a:r>
            <a:rPr lang="es-CR" sz="2100" kern="1200" dirty="0" err="1"/>
            <a:t>scoped</a:t>
          </a:r>
          <a:endParaRPr lang="es-CR" sz="2100" kern="1200" dirty="0"/>
        </a:p>
      </dsp:txBody>
      <dsp:txXfrm>
        <a:off x="4207128" y="614391"/>
        <a:ext cx="2433884" cy="1076186"/>
      </dsp:txXfrm>
    </dsp:sp>
    <dsp:sp modelId="{2937672D-C2F8-43D0-810B-3B087B6C42A9}">
      <dsp:nvSpPr>
        <dsp:cNvPr id="0" name=""/>
        <dsp:cNvSpPr/>
      </dsp:nvSpPr>
      <dsp:spPr>
        <a:xfrm>
          <a:off x="6766631" y="295122"/>
          <a:ext cx="2961530" cy="114315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CF7134-4408-4136-8D2F-3A0463C41737}">
      <dsp:nvSpPr>
        <dsp:cNvPr id="0" name=""/>
        <dsp:cNvSpPr/>
      </dsp:nvSpPr>
      <dsp:spPr>
        <a:xfrm>
          <a:off x="7556373" y="580909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Crear el </a:t>
          </a:r>
          <a:r>
            <a:rPr lang="es-CR" sz="2100" kern="1200" dirty="0" err="1"/>
            <a:t>controller</a:t>
          </a:r>
          <a:endParaRPr lang="es-CR" sz="2100" kern="1200" dirty="0"/>
        </a:p>
      </dsp:txBody>
      <dsp:txXfrm>
        <a:off x="7589855" y="614391"/>
        <a:ext cx="2433884" cy="107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NDE Job Fair | UCenfotec">
            <a:extLst>
              <a:ext uri="{FF2B5EF4-FFF2-40B4-BE49-F238E27FC236}">
                <a16:creationId xmlns:a16="http://schemas.microsoft.com/office/drawing/2014/main" id="{52CD77B2-544D-4F90-8810-347A6E4A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550" y="2493068"/>
            <a:ext cx="5632450" cy="1872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US" dirty="0"/>
              <a:t>Proyecto final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/>
          <a:p>
            <a:r>
              <a:rPr lang="en-US" dirty="0" err="1"/>
              <a:t>Curso</a:t>
            </a:r>
            <a:r>
              <a:rPr lang="en-US" dirty="0"/>
              <a:t>:</a:t>
            </a:r>
            <a:r>
              <a:rPr lang="es-CR" dirty="0"/>
              <a:t>Desarrollo de </a:t>
            </a:r>
            <a:r>
              <a:rPr lang="es-CR" dirty="0" err="1"/>
              <a:t>RESTful</a:t>
            </a:r>
            <a:r>
              <a:rPr lang="es-CR" dirty="0"/>
              <a:t> Web </a:t>
            </a:r>
            <a:r>
              <a:rPr lang="es-CR" dirty="0" err="1"/>
              <a:t>APIs</a:t>
            </a:r>
            <a:r>
              <a:rPr lang="es-CR" dirty="0"/>
              <a:t> con .NET </a:t>
            </a:r>
          </a:p>
          <a:p>
            <a:r>
              <a:rPr lang="es-CR" dirty="0"/>
              <a:t>Estudiante: Kenneth Alpízar Murillo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endParaRPr lang="en-US" dirty="0"/>
          </a:p>
          <a:p>
            <a:r>
              <a:rPr lang="en-US" dirty="0" err="1"/>
              <a:t>Cliente</a:t>
            </a:r>
            <a:r>
              <a:rPr lang="en-US" dirty="0"/>
              <a:t> Web</a:t>
            </a:r>
          </a:p>
          <a:p>
            <a:r>
              <a:rPr lang="en-US" dirty="0"/>
              <a:t>API Tienda</a:t>
            </a:r>
          </a:p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C5D-DD75-4ADF-AB77-72AE9169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Solución propuesta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3965-1CF8-461E-BCD2-BDDC035B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958" y="633875"/>
            <a:ext cx="5886042" cy="5590250"/>
          </a:xfrm>
        </p:spPr>
        <p:txBody>
          <a:bodyPr/>
          <a:lstStyle/>
          <a:p>
            <a:pPr marL="0" indent="0">
              <a:buNone/>
            </a:pPr>
            <a:r>
              <a:rPr lang="es-CR" dirty="0"/>
              <a:t>Página web que permite la consulta de categorías, productos, compra de productos.</a:t>
            </a:r>
          </a:p>
          <a:p>
            <a:pPr marL="0" indent="0">
              <a:buNone/>
            </a:pPr>
            <a:r>
              <a:rPr lang="es-CR" dirty="0"/>
              <a:t>Los datos serán expuestos en una </a:t>
            </a:r>
            <a:r>
              <a:rPr lang="es-CR" dirty="0" err="1"/>
              <a:t>RESTful</a:t>
            </a:r>
            <a:r>
              <a:rPr lang="es-CR" dirty="0"/>
              <a:t> Web API que se conectará a un servidor en SQL Server.</a:t>
            </a:r>
          </a:p>
        </p:txBody>
      </p:sp>
    </p:spTree>
    <p:extLst>
      <p:ext uri="{BB962C8B-B14F-4D97-AF65-F5344CB8AC3E}">
        <p14:creationId xmlns:p14="http://schemas.microsoft.com/office/powerpoint/2010/main" val="26387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B9D-B005-4E2B-BD71-1B5AD79E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Cliente 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DB541-1473-4453-AD21-74B65B2B8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713" y="1919556"/>
            <a:ext cx="5981700" cy="3018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AC024-42D8-42F0-996D-994760AB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4938445"/>
            <a:ext cx="3810125" cy="3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D9CA-2750-4531-8AC4-D133C122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API Tienda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64FB7-58C9-486B-A750-CB08878B5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6111" y="1833563"/>
            <a:ext cx="5905500" cy="3190875"/>
          </a:xfrm>
        </p:spPr>
      </p:pic>
    </p:spTree>
    <p:extLst>
      <p:ext uri="{BB962C8B-B14F-4D97-AF65-F5344CB8AC3E}">
        <p14:creationId xmlns:p14="http://schemas.microsoft.com/office/powerpoint/2010/main" val="17892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9B6C1E-3358-4B91-9BF8-3B5945B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Esquema de desarrollo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67B5F0-CB96-400B-BF67-CEF1A5177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1409"/>
              </p:ext>
            </p:extLst>
          </p:nvPr>
        </p:nvGraphicFramePr>
        <p:xfrm>
          <a:off x="1096963" y="1663583"/>
          <a:ext cx="10058400" cy="201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AE58ED95-4B46-47D5-94DC-B771F1A16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913854"/>
              </p:ext>
            </p:extLst>
          </p:nvPr>
        </p:nvGraphicFramePr>
        <p:xfrm>
          <a:off x="1096963" y="3795786"/>
          <a:ext cx="10058400" cy="201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4900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RetrospectVTI</vt:lpstr>
      <vt:lpstr>Proyecto final</vt:lpstr>
      <vt:lpstr>OUTLINE</vt:lpstr>
      <vt:lpstr>Solución propuesta</vt:lpstr>
      <vt:lpstr>Cliente web</vt:lpstr>
      <vt:lpstr>API Tienda</vt:lpstr>
      <vt:lpstr>Esquema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Kenneth Alpizar</dc:creator>
  <cp:lastModifiedBy>Kenneth Alpizar</cp:lastModifiedBy>
  <cp:revision>5</cp:revision>
  <dcterms:created xsi:type="dcterms:W3CDTF">2020-09-02T03:42:44Z</dcterms:created>
  <dcterms:modified xsi:type="dcterms:W3CDTF">2020-09-03T02:20:40Z</dcterms:modified>
</cp:coreProperties>
</file>