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Lucida Bright" panose="02040602050505020304" pitchFamily="18" charset="0"/>
                <a:cs typeface="Arial" pitchFamily="34" charset="0"/>
              </a:rPr>
              <a:t>Presented by:</a:t>
            </a:r>
          </a:p>
          <a:p>
            <a:r>
              <a:rPr lang="en-US" sz="2400" b="1" dirty="0" err="1">
                <a:solidFill>
                  <a:schemeClr val="accent1">
                    <a:lumMod val="75000"/>
                  </a:schemeClr>
                </a:solidFill>
                <a:latin typeface="Lucida Bright" panose="02040602050505020304" pitchFamily="18" charset="0"/>
                <a:cs typeface="Arial" pitchFamily="34" charset="0"/>
              </a:rPr>
              <a:t>Keran</a:t>
            </a:r>
            <a:r>
              <a:rPr lang="en-US" sz="2400" b="1" dirty="0">
                <a:solidFill>
                  <a:schemeClr val="accent1">
                    <a:lumMod val="75000"/>
                  </a:schemeClr>
                </a:solidFill>
                <a:latin typeface="Lucida Bright" panose="02040602050505020304" pitchFamily="18" charset="0"/>
                <a:cs typeface="Arial" pitchFamily="34" charset="0"/>
              </a:rPr>
              <a:t> </a:t>
            </a:r>
            <a:r>
              <a:rPr lang="en-US" sz="2400" b="1" dirty="0" err="1">
                <a:solidFill>
                  <a:schemeClr val="accent1">
                    <a:lumMod val="75000"/>
                  </a:schemeClr>
                </a:solidFill>
                <a:latin typeface="Lucida Bright" panose="02040602050505020304" pitchFamily="18" charset="0"/>
                <a:cs typeface="Arial" pitchFamily="34" charset="0"/>
              </a:rPr>
              <a:t>Taberah.E</a:t>
            </a:r>
            <a:r>
              <a:rPr lang="en-US" sz="2400" b="1" dirty="0">
                <a:solidFill>
                  <a:schemeClr val="accent1">
                    <a:lumMod val="75000"/>
                  </a:schemeClr>
                </a:solidFill>
                <a:latin typeface="Lucida Bright" panose="02040602050505020304" pitchFamily="18" charset="0"/>
                <a:cs typeface="Arial" pitchFamily="34" charset="0"/>
              </a:rPr>
              <a:t> – </a:t>
            </a:r>
            <a:r>
              <a:rPr lang="en-US" sz="2400" b="1" dirty="0" err="1">
                <a:solidFill>
                  <a:schemeClr val="accent1">
                    <a:lumMod val="75000"/>
                  </a:schemeClr>
                </a:solidFill>
                <a:latin typeface="Lucida Bright" panose="02040602050505020304" pitchFamily="18" charset="0"/>
                <a:cs typeface="Arial" pitchFamily="34" charset="0"/>
              </a:rPr>
              <a:t>Madha</a:t>
            </a:r>
            <a:r>
              <a:rPr lang="en-US" sz="2400" b="1" dirty="0">
                <a:solidFill>
                  <a:schemeClr val="accent1">
                    <a:lumMod val="75000"/>
                  </a:schemeClr>
                </a:solidFill>
                <a:latin typeface="Lucida Bright" panose="02040602050505020304" pitchFamily="18" charset="0"/>
                <a:cs typeface="Arial" pitchFamily="34" charset="0"/>
              </a:rPr>
              <a:t> Engineering College </a:t>
            </a:r>
            <a:r>
              <a:rPr lang="en-US" sz="2400" b="1">
                <a:solidFill>
                  <a:schemeClr val="accent1">
                    <a:lumMod val="75000"/>
                  </a:schemeClr>
                </a:solidFill>
                <a:latin typeface="Lucida Bright" panose="02040602050505020304" pitchFamily="18" charset="0"/>
                <a:cs typeface="Arial" pitchFamily="34" charset="0"/>
              </a:rPr>
              <a:t>–BE.CSE</a:t>
            </a:r>
            <a:endParaRPr lang="en-US" sz="2400" b="1" dirty="0">
              <a:solidFill>
                <a:schemeClr val="accent1">
                  <a:lumMod val="75000"/>
                </a:schemeClr>
              </a:solidFill>
              <a:latin typeface="Lucida Bright" panose="02040602050505020304" pitchFamily="18"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1182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Calibri</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27</cp:revision>
  <dcterms:created xsi:type="dcterms:W3CDTF">2021-05-26T16:50:10Z</dcterms:created>
  <dcterms:modified xsi:type="dcterms:W3CDTF">2024-04-01T03:24:09Z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