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11"/>
  </p:notesMasterIdLst>
  <p:sldIdLst>
    <p:sldId id="437" r:id="rId3"/>
    <p:sldId id="435" r:id="rId4"/>
    <p:sldId id="436" r:id="rId5"/>
    <p:sldId id="256" r:id="rId6"/>
    <p:sldId id="257" r:id="rId7"/>
    <p:sldId id="258" r:id="rId8"/>
    <p:sldId id="434" r:id="rId9"/>
    <p:sldId id="43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55"/>
  </p:normalViewPr>
  <p:slideViewPr>
    <p:cSldViewPr snapToGrid="0">
      <p:cViewPr>
        <p:scale>
          <a:sx n="95" d="100"/>
          <a:sy n="95" d="100"/>
        </p:scale>
        <p:origin x="-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8303F-5DF3-7341-92E4-4FCA5FEEC5BA}" type="datetimeFigureOut">
              <a:rPr kumimoji="1" lang="zh-CN" altLang="en-US" smtClean="0"/>
              <a:t>2023/1/16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E2CE6-8359-A94C-8DB7-21E07BD4A5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63250F-C75F-EB40-A0C2-85CF4B14015F}" type="slidenum">
              <a:rPr lang="en-US" altLang="en-US" smtClean="0"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63250F-C75F-EB40-A0C2-85CF4B14015F}" type="slidenum">
              <a:rPr lang="en-US" altLang="en-US" smtClean="0"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35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3F92-17FB-4B48-928B-9F9DDB53BEF3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A158-DCD6-7E47-BE9A-825B746226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3F92-17FB-4B48-928B-9F9DDB53BEF3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A158-DCD6-7E47-BE9A-825B746226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3F92-17FB-4B48-928B-9F9DDB53BEF3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A158-DCD6-7E47-BE9A-825B746226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3F92-17FB-4B48-928B-9F9DDB53BEF3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A158-DCD6-7E47-BE9A-825B746226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3F92-17FB-4B48-928B-9F9DDB53BEF3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A158-DCD6-7E47-BE9A-825B746226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3F92-17FB-4B48-928B-9F9DDB53BEF3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A158-DCD6-7E47-BE9A-825B746226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3F92-17FB-4B48-928B-9F9DDB53BEF3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A158-DCD6-7E47-BE9A-825B746226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3F92-17FB-4B48-928B-9F9DDB53BEF3}" type="datetimeFigureOut">
              <a:rPr lang="en-US" smtClean="0"/>
              <a:t>1/16/23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A158-DCD6-7E47-BE9A-825B746226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3F92-17FB-4B48-928B-9F9DDB53BEF3}" type="datetimeFigureOut">
              <a:rPr lang="en-US" smtClean="0"/>
              <a:t>1/16/23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A158-DCD6-7E47-BE9A-825B746226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3F92-17FB-4B48-928B-9F9DDB53BEF3}" type="datetimeFigureOut">
              <a:rPr lang="en-US" smtClean="0"/>
              <a:t>1/16/23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A158-DCD6-7E47-BE9A-825B746226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3F92-17FB-4B48-928B-9F9DDB53BEF3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A158-DCD6-7E47-BE9A-825B746226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3F92-17FB-4B48-928B-9F9DDB53BEF3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A158-DCD6-7E47-BE9A-825B746226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3F92-17FB-4B48-928B-9F9DDB53BEF3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A158-DCD6-7E47-BE9A-825B746226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3F92-17FB-4B48-928B-9F9DDB53BEF3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A158-DCD6-7E47-BE9A-825B746226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3F92-17FB-4B48-928B-9F9DDB53BEF3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A158-DCD6-7E47-BE9A-825B746226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3F92-17FB-4B48-928B-9F9DDB53BEF3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A158-DCD6-7E47-BE9A-825B746226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3F92-17FB-4B48-928B-9F9DDB53BEF3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A158-DCD6-7E47-BE9A-825B746226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3F92-17FB-4B48-928B-9F9DDB53BEF3}" type="datetimeFigureOut">
              <a:rPr lang="en-US" smtClean="0"/>
              <a:t>1/16/23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A158-DCD6-7E47-BE9A-825B746226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3F92-17FB-4B48-928B-9F9DDB53BEF3}" type="datetimeFigureOut">
              <a:rPr lang="en-US" smtClean="0"/>
              <a:t>1/16/23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A158-DCD6-7E47-BE9A-825B746226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3F92-17FB-4B48-928B-9F9DDB53BEF3}" type="datetimeFigureOut">
              <a:rPr lang="en-US" smtClean="0"/>
              <a:t>1/16/23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A158-DCD6-7E47-BE9A-825B746226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3F92-17FB-4B48-928B-9F9DDB53BEF3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A158-DCD6-7E47-BE9A-825B746226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3F92-17FB-4B48-928B-9F9DDB53BEF3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A158-DCD6-7E47-BE9A-825B746226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03F92-17FB-4B48-928B-9F9DDB53BEF3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1A158-DCD6-7E47-BE9A-825B746226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03F92-17FB-4B48-928B-9F9DDB53BEF3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1A158-DCD6-7E47-BE9A-825B746226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754380"/>
            <a:ext cx="10051415" cy="55492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4350" y="385763"/>
            <a:ext cx="10458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Demand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4350" y="385763"/>
            <a:ext cx="10458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Demand</a:t>
            </a:r>
          </a:p>
        </p:txBody>
      </p:sp>
      <p:pic>
        <p:nvPicPr>
          <p:cNvPr id="2" name="Picture 1" descr="17601673851758_.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960" y="1708150"/>
            <a:ext cx="7236460" cy="38747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754380"/>
            <a:ext cx="10051415" cy="55492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4350" y="385763"/>
            <a:ext cx="10458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Demand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754380"/>
            <a:ext cx="10051415" cy="55492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4350" y="385763"/>
            <a:ext cx="10458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Demand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965343"/>
              </p:ext>
            </p:extLst>
          </p:nvPr>
        </p:nvGraphicFramePr>
        <p:xfrm>
          <a:off x="937548" y="754390"/>
          <a:ext cx="956969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3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3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39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br>
                        <a:rPr lang="en-SG" sz="1600" dirty="0">
                          <a:effectLst/>
                          <a:latin typeface="Helvetica" pitchFamily="2" charset="0"/>
                        </a:rPr>
                      </a:br>
                      <a:endParaRPr lang="en-SG" sz="1600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SG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Zhengtao</a:t>
                      </a:r>
                      <a:endParaRPr lang="en-SG" sz="160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SG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Shaoxing</a:t>
                      </a:r>
                      <a:endParaRPr lang="en-SG" sz="160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SG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Weichu</a:t>
                      </a:r>
                      <a:endParaRPr lang="en-SG" sz="160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SG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Lidong</a:t>
                      </a:r>
                      <a:endParaRPr lang="en-SG" sz="16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Duty</a:t>
                      </a:r>
                      <a:endParaRPr lang="en-SG" sz="16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Web front </a:t>
                      </a:r>
                      <a:endParaRPr lang="en-SG" sz="16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SG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Web front</a:t>
                      </a:r>
                      <a:endParaRPr lang="en-SG" sz="160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SG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Back end</a:t>
                      </a:r>
                      <a:endParaRPr lang="en-SG" sz="160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SG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Back end</a:t>
                      </a:r>
                      <a:endParaRPr lang="en-SG" sz="160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Jan 16</a:t>
                      </a:r>
                      <a:endParaRPr lang="en-SG" sz="160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System design </a:t>
                      </a:r>
                      <a:endParaRPr lang="en-SG" sz="16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System design </a:t>
                      </a:r>
                      <a:endParaRPr lang="en-SG" sz="16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System design</a:t>
                      </a:r>
                      <a:endParaRPr lang="en-SG" sz="16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System design</a:t>
                      </a:r>
                      <a:endParaRPr lang="en-SG" sz="16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Meeting record </a:t>
                      </a:r>
                      <a:endParaRPr lang="en-SG" sz="160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effectLst/>
                          <a:latin typeface="Helvetica" pitchFamily="2" charset="0"/>
                        </a:rPr>
                        <a:t>More </a:t>
                      </a:r>
                      <a:r>
                        <a:rPr lang="en-SG" sz="1600" dirty="0" err="1">
                          <a:effectLst/>
                          <a:latin typeface="Helvetica" pitchFamily="2" charset="0"/>
                        </a:rPr>
                        <a:t>pcd</a:t>
                      </a:r>
                      <a:r>
                        <a:rPr lang="en-SG" sz="1600" dirty="0">
                          <a:effectLst/>
                          <a:latin typeface="Helvetica" pitchFamily="2" charset="0"/>
                        </a:rPr>
                        <a:t> file. Refine layout/ style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SG" sz="1600" dirty="0" err="1">
                          <a:effectLst/>
                          <a:latin typeface="Helvetica" pitchFamily="2" charset="0"/>
                        </a:rPr>
                        <a:t>developmentpl</a:t>
                      </a:r>
                      <a:endParaRPr lang="en-SG" sz="1600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endParaRPr lang="en-SG" sz="1600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endParaRPr lang="en-SG" sz="1600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Jan 30</a:t>
                      </a:r>
                      <a:endParaRPr lang="en-SG" sz="160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endParaRPr lang="en-SG" sz="1600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endParaRPr lang="en-SG" sz="1600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endParaRPr lang="en-SG" sz="1600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endParaRPr lang="en-SG" sz="1600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Metting</a:t>
                      </a:r>
                      <a:r>
                        <a:rPr lang="en-SG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record</a:t>
                      </a:r>
                      <a:endParaRPr lang="en-SG" sz="16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endParaRPr lang="en-SG" sz="1600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endParaRPr lang="en-SG" sz="1600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endParaRPr lang="en-SG" sz="1600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endParaRPr lang="en-SG" sz="1600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Feb 13</a:t>
                      </a:r>
                      <a:endParaRPr lang="en-SG" sz="160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endParaRPr lang="en-SG" sz="1600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endParaRPr lang="en-SG" sz="1600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endParaRPr lang="en-SG" sz="1600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endParaRPr lang="en-SG" sz="1600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Metting record</a:t>
                      </a:r>
                      <a:endParaRPr lang="en-SG" sz="160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endParaRPr lang="en-SG" sz="1600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endParaRPr lang="en-SG" sz="1600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endParaRPr lang="en-SG" sz="1600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endParaRPr lang="en-SG" sz="1600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Feb 27</a:t>
                      </a:r>
                      <a:endParaRPr lang="en-SG" sz="160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endParaRPr lang="en-SG" sz="1600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endParaRPr lang="en-SG" sz="1600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endParaRPr lang="en-SG" sz="1600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endParaRPr lang="en-SG" sz="1600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Metting record</a:t>
                      </a:r>
                      <a:endParaRPr lang="en-SG" sz="160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endParaRPr lang="en-SG" sz="1600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endParaRPr lang="en-SG" sz="1600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endParaRPr lang="en-SG" sz="1600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endParaRPr lang="en-SG" sz="1600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Mar 13</a:t>
                      </a:r>
                      <a:endParaRPr lang="en-SG" sz="16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endParaRPr lang="en-SG" sz="1600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endParaRPr lang="en-SG" sz="1600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endParaRPr lang="en-SG" sz="1600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endParaRPr lang="en-SG" sz="1600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Metting</a:t>
                      </a:r>
                      <a:r>
                        <a:rPr lang="en-SG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record</a:t>
                      </a:r>
                      <a:endParaRPr lang="en-SG" sz="16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endParaRPr lang="en-SG" sz="1600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endParaRPr lang="en-SG" sz="1600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endParaRPr lang="en-SG" sz="1600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endParaRPr lang="en-SG" sz="1600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Mar 22</a:t>
                      </a:r>
                      <a:endParaRPr lang="en-SG" sz="16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Mid term report </a:t>
                      </a:r>
                      <a:endParaRPr lang="en-SG" sz="16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endParaRPr lang="en-SG" sz="1600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endParaRPr lang="en-SG" sz="1600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endParaRPr lang="en-SG" sz="1600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4350" y="385763"/>
            <a:ext cx="156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design 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324155" y="2164467"/>
            <a:ext cx="1699258" cy="13542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front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943353" y="2179957"/>
            <a:ext cx="1699258" cy="13542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Sever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943353" y="4685097"/>
            <a:ext cx="1699258" cy="13542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 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157472" y="2412357"/>
            <a:ext cx="992579" cy="8584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</a:t>
            </a:r>
          </a:p>
        </p:txBody>
      </p:sp>
      <p:cxnSp>
        <p:nvCxnSpPr>
          <p:cNvPr id="9" name="Straight Arrow Connector 8"/>
          <p:cNvCxnSpPr>
            <a:stCxn id="5" idx="3"/>
            <a:endCxn id="2" idx="1"/>
          </p:cNvCxnSpPr>
          <p:nvPr/>
        </p:nvCxnSpPr>
        <p:spPr>
          <a:xfrm>
            <a:off x="2150051" y="2841586"/>
            <a:ext cx="11741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50051" y="2485759"/>
            <a:ext cx="120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interaction</a:t>
            </a:r>
          </a:p>
        </p:txBody>
      </p:sp>
      <p:cxnSp>
        <p:nvCxnSpPr>
          <p:cNvPr id="14" name="Straight Arrow Connector 13"/>
          <p:cNvCxnSpPr>
            <a:stCxn id="3" idx="2"/>
            <a:endCxn id="4" idx="0"/>
          </p:cNvCxnSpPr>
          <p:nvPr/>
        </p:nvCxnSpPr>
        <p:spPr>
          <a:xfrm>
            <a:off x="7792982" y="3534195"/>
            <a:ext cx="0" cy="1150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43851" y="3917235"/>
            <a:ext cx="108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Dataflow </a:t>
            </a:r>
          </a:p>
        </p:txBody>
      </p:sp>
      <p:cxnSp>
        <p:nvCxnSpPr>
          <p:cNvPr id="17" name="Straight Arrow Connector 16"/>
          <p:cNvCxnSpPr>
            <a:stCxn id="2" idx="3"/>
            <a:endCxn id="3" idx="1"/>
          </p:cNvCxnSpPr>
          <p:nvPr/>
        </p:nvCxnSpPr>
        <p:spPr>
          <a:xfrm>
            <a:off x="5023413" y="2841586"/>
            <a:ext cx="1919940" cy="15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72100" y="2457450"/>
            <a:ext cx="108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Dataflow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88114" y="3732569"/>
            <a:ext cx="295910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Displaying manipulation</a:t>
            </a:r>
          </a:p>
          <a:p>
            <a:pPr marL="342900" indent="-342900">
              <a:buAutoNum type="arabicPeriod"/>
            </a:pPr>
            <a:r>
              <a:rPr lang="en-US" dirty="0"/>
              <a:t>Upload PCD to sever</a:t>
            </a:r>
          </a:p>
          <a:p>
            <a:pPr marL="342900" indent="-342900">
              <a:buAutoNum type="arabicPeriod"/>
            </a:pPr>
            <a:r>
              <a:rPr lang="en-US" dirty="0"/>
              <a:t>Fetch PCD from sever</a:t>
            </a:r>
          </a:p>
          <a:p>
            <a:pPr marL="342900" indent="-342900">
              <a:buAutoNum type="arabicPeriod"/>
            </a:pPr>
            <a:r>
              <a:rPr lang="en-US" dirty="0"/>
              <a:t>Save to local</a:t>
            </a:r>
          </a:p>
          <a:p>
            <a:pPr marL="342900" indent="-342900">
              <a:buAutoNum type="arabicPeriod"/>
            </a:pPr>
            <a:r>
              <a:rPr lang="en-US" dirty="0"/>
              <a:t>snapshot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901113" y="5157788"/>
            <a:ext cx="94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12227" y="384464"/>
            <a:ext cx="23110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TBD: </a:t>
            </a:r>
          </a:p>
          <a:p>
            <a:pPr marL="342900" indent="-342900">
              <a:buAutoNum type="arabicPeriod"/>
            </a:pPr>
            <a:r>
              <a:rPr lang="en-US" dirty="0"/>
              <a:t>auto align</a:t>
            </a:r>
          </a:p>
          <a:p>
            <a:pPr marL="342900" indent="-342900">
              <a:buAutoNum type="arabicPeriod"/>
            </a:pPr>
            <a:r>
              <a:rPr lang="en-US" dirty="0"/>
              <a:t>Merge point cloud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0373725" y="2265863"/>
            <a:ext cx="1321606" cy="11218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AI algorithm </a:t>
            </a:r>
          </a:p>
        </p:txBody>
      </p:sp>
      <p:cxnSp>
        <p:nvCxnSpPr>
          <p:cNvPr id="28" name="Straight Arrow Connector 27"/>
          <p:cNvCxnSpPr>
            <a:stCxn id="26" idx="1"/>
            <a:endCxn id="3" idx="3"/>
          </p:cNvCxnSpPr>
          <p:nvPr/>
        </p:nvCxnSpPr>
        <p:spPr>
          <a:xfrm flipH="1">
            <a:off x="8642611" y="2826782"/>
            <a:ext cx="1731114" cy="3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138545" y="3579288"/>
            <a:ext cx="179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1.Floor detection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4C243-3254-5269-B963-17F006A702A9}"/>
              </a:ext>
            </a:extLst>
          </p:cNvPr>
          <p:cNvSpPr txBox="1"/>
          <p:nvPr/>
        </p:nvSpPr>
        <p:spPr>
          <a:xfrm>
            <a:off x="3206187" y="5590572"/>
            <a:ext cx="2053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calculation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67DC8E-9869-C54B-BB3B-42D53B6BE2E7}" type="slidenum">
              <a:rPr lang="en-US" altLang="en-US" dirty="0" smtClean="0"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7</a:t>
            </a:fld>
            <a:endParaRPr lang="en-US" altLang="en-US">
              <a:latin typeface="Arial" panose="020B0604020202020204" pitchFamily="34" charset="0"/>
              <a:ea typeface="MS PGothic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/>
          <p:nvPr/>
        </p:nvSpPr>
        <p:spPr bwMode="auto">
          <a:xfrm>
            <a:off x="1792288" y="351898"/>
            <a:ext cx="5580497" cy="437751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defTabSz="4572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 dirty="0">
                <a:solidFill>
                  <a:srgbClr val="F17D0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Questions</a:t>
            </a:r>
            <a:endParaRPr lang="en-SG" altLang="en-US" b="1" dirty="0">
              <a:solidFill>
                <a:srgbClr val="F17D00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15016" y="1215858"/>
            <a:ext cx="8219585" cy="230695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Point cloud data format;</a:t>
            </a:r>
            <a:r>
              <a:rPr lang="en-US" altLang="en-GB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 PCD for testing 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business scenario is Lidar imaging for sweeping robot?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yes, we should visualize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surrounding environment 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of Flatten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Stitch 3D Lidar Data.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43C5BC-79FB-B67D-D65D-5ABD33E8BF32}"/>
              </a:ext>
            </a:extLst>
          </p:cNvPr>
          <p:cNvSpPr txBox="1"/>
          <p:nvPr/>
        </p:nvSpPr>
        <p:spPr>
          <a:xfrm>
            <a:off x="1792288" y="3429000"/>
            <a:ext cx="107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Feedback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D2399-EBC1-8D9C-7447-E03AE70519B9}"/>
              </a:ext>
            </a:extLst>
          </p:cNvPr>
          <p:cNvSpPr txBox="1"/>
          <p:nvPr/>
        </p:nvSpPr>
        <p:spPr>
          <a:xfrm>
            <a:off x="2590122" y="3798332"/>
            <a:ext cx="3586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1.Development timeline</a:t>
            </a:r>
          </a:p>
          <a:p>
            <a:r>
              <a:rPr lang="en-US" dirty="0"/>
              <a:t>2.Include resource on how it is done</a:t>
            </a:r>
          </a:p>
          <a:p>
            <a:r>
              <a:rPr lang="en-US" dirty="0"/>
              <a:t>3. More </a:t>
            </a:r>
            <a:r>
              <a:rPr lang="en-US" dirty="0" err="1"/>
              <a:t>pcd</a:t>
            </a:r>
            <a:r>
              <a:rPr lang="en-US" dirty="0"/>
              <a:t> file. Refine layout/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78412E-E800-8ABF-9BD1-DED43A725B30}"/>
              </a:ext>
            </a:extLst>
          </p:cNvPr>
          <p:cNvSpPr txBox="1"/>
          <p:nvPr/>
        </p:nvSpPr>
        <p:spPr>
          <a:xfrm>
            <a:off x="1915016" y="5061584"/>
            <a:ext cx="26057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week </a:t>
            </a:r>
          </a:p>
          <a:p>
            <a:pPr lvl="1"/>
            <a:r>
              <a:rPr lang="en-US" dirty="0"/>
              <a:t>1. timeline</a:t>
            </a:r>
          </a:p>
          <a:p>
            <a:pPr lvl="1"/>
            <a:r>
              <a:rPr lang="en-US" dirty="0"/>
              <a:t>2. front end UI demo</a:t>
            </a:r>
          </a:p>
          <a:p>
            <a:pPr lvl="1"/>
            <a:r>
              <a:rPr lang="en-US" dirty="0"/>
              <a:t>3. database,</a:t>
            </a:r>
          </a:p>
          <a:p>
            <a:pPr lvl="1"/>
            <a:r>
              <a:rPr lang="en-US" dirty="0"/>
              <a:t>4. </a:t>
            </a:r>
            <a:r>
              <a:rPr lang="en-US" dirty="0" err="1"/>
              <a:t>backenddemo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67DC8E-9869-C54B-BB3B-42D53B6BE2E7}" type="slidenum">
              <a:rPr lang="en-US" altLang="en-US" dirty="0" smtClean="0"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8</a:t>
            </a:fld>
            <a:endParaRPr lang="en-US" altLang="en-US">
              <a:latin typeface="Arial" panose="020B0604020202020204" pitchFamily="34" charset="0"/>
              <a:ea typeface="MS PGothic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/>
          <p:nvPr/>
        </p:nvSpPr>
        <p:spPr bwMode="auto">
          <a:xfrm>
            <a:off x="1792288" y="351898"/>
            <a:ext cx="5580497" cy="437751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defTabSz="4572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 dirty="0">
                <a:solidFill>
                  <a:srgbClr val="F17D0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Source </a:t>
            </a:r>
            <a:endParaRPr lang="en-SG" altLang="en-US" b="1" dirty="0">
              <a:solidFill>
                <a:srgbClr val="F17D00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A09DB6-CB4B-CAC7-42AD-F5AB531F01E4}"/>
              </a:ext>
            </a:extLst>
          </p:cNvPr>
          <p:cNvSpPr txBox="1"/>
          <p:nvPr/>
        </p:nvSpPr>
        <p:spPr>
          <a:xfrm>
            <a:off x="1792288" y="1343025"/>
            <a:ext cx="6735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1.Code modified from </a:t>
            </a:r>
          </a:p>
          <a:p>
            <a:r>
              <a:rPr lang="en-US" dirty="0"/>
              <a:t>	https://</a:t>
            </a:r>
            <a:r>
              <a:rPr lang="en-US" dirty="0" err="1"/>
              <a:t>threejs.org</a:t>
            </a:r>
            <a:r>
              <a:rPr lang="en-US" dirty="0"/>
              <a:t>/examples/#</a:t>
            </a:r>
            <a:r>
              <a:rPr lang="en-US" dirty="0" err="1"/>
              <a:t>webgl_animation_keyframes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23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204</Words>
  <Application>Microsoft Macintosh PowerPoint</Application>
  <PresentationFormat>Widescreen</PresentationFormat>
  <Paragraphs>72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等线</vt:lpstr>
      <vt:lpstr>Arial</vt:lpstr>
      <vt:lpstr>Calibri</vt:lpstr>
      <vt:lpstr>Calibri Light</vt:lpstr>
      <vt:lpstr>Helvetica</vt:lpstr>
      <vt:lpstr>Helvetica Neue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Zeng Lidong</dc:creator>
  <cp:lastModifiedBy>Zeng Lidong</cp:lastModifiedBy>
  <cp:revision>11</cp:revision>
  <dcterms:created xsi:type="dcterms:W3CDTF">2023-01-16T06:57:38Z</dcterms:created>
  <dcterms:modified xsi:type="dcterms:W3CDTF">2023-01-16T07:46:13Z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1033-4.9.0.7859</vt:lpwstr>
  </property>
</Properties>
</file>