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jpeg"/>
  <Override PartName="/ppt/media/image1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5"/>
  </p:notesMasterIdLst>
  <p:sldIdLst>
    <p:sldId id="256" r:id="rId2"/>
    <p:sldId id="259" r:id="rId3"/>
    <p:sldId id="260" r:id="rId4"/>
    <p:sldId id="267" r:id="rId5"/>
    <p:sldId id="265" r:id="rId6"/>
    <p:sldId id="287" r:id="rId7"/>
    <p:sldId id="274" r:id="rId8"/>
    <p:sldId id="286" r:id="rId9"/>
    <p:sldId id="269" r:id="rId10"/>
    <p:sldId id="276" r:id="rId11"/>
    <p:sldId id="284" r:id="rId12"/>
    <p:sldId id="288" r:id="rId13"/>
    <p:sldId id="289" r:id="rId14"/>
    <p:sldId id="290" r:id="rId15"/>
    <p:sldId id="285" r:id="rId16"/>
    <p:sldId id="277" r:id="rId17"/>
    <p:sldId id="291" r:id="rId18"/>
    <p:sldId id="292" r:id="rId19"/>
    <p:sldId id="293" r:id="rId20"/>
    <p:sldId id="272" r:id="rId21"/>
    <p:sldId id="273" r:id="rId22"/>
    <p:sldId id="263" r:id="rId23"/>
    <p:sldId id="261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1" autoAdjust="0"/>
  </p:normalViewPr>
  <p:slideViewPr>
    <p:cSldViewPr snapToObjects="1">
      <p:cViewPr varScale="1">
        <p:scale>
          <a:sx n="34" d="100"/>
          <a:sy n="34" d="100"/>
        </p:scale>
        <p:origin x="6" y="354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7AAA-47B5-4B14-B2EF-D13D57A0F29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0CFB5-2233-4122-ADD1-32EB151DF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0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오늘 발표를 맡게 된 정현준입니다 간만에 발표라 많이 떨려 실수할 수도 있지만 양해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부탁드리겠습니다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저희가 발표할 주제는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티처블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활용한 출석체크에 대한 내용입니다 어떤 기술들을 사용해 이번 프로젝트를 만들게 되었는지 그리고 현재진행상황에 대해 알려 드리겠습니다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이미지와 학습시킨 저희 이미지를 비교하여 가장 높은 확률로 일치하는 모델을 데이터화하여 저장하는 코드입니다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0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에스퀼라이트는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 응용프로그램에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임베디드되어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트웨어입니다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베이스를 가져오는 코드입니다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 이미지가 인식되고 높은 확률로 일치된 정보를 데이터 베이스에 저장하는 코드입니다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 몰라 만들어 놓은 수정 작업코드와 모든 출석 데이터를 불러오는 코드입니다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72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장고는 쉽고 빠르게 웹사이트를 개발할 수 있도록 돕는 구성요소로서 이루어진 웹 프레임워크입니다 이걸로 저희는 출석부와 간단한 출결표시를 할 수 있게 만들었고 데이터 베이스에 저장된 파일을 출석부와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매칭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시켜 수업시간 전에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이미지를 저장시키고 일치되는 이름이 있으면 출석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수업시간 중 와서 저장 및 일치시키면 지각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외에는 결석으로 표시됩니다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9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오늘날짜에 출결을 표시하는 코드입니다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4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출석부 리스트를  만드는 코드입니다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50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29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7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프로젝트는 정현준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김재수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김준호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윤예원 이렇게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진행하였고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프로그램을 만들게 된 동기는 매일 출석을 수기로 작성하는데 번거로움이 있어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티처블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출석 프로그램을 만들기로 하였습니다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4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발표를 마치겠습니다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현재 이미지 판별 오류로 인해 저희가 저장시킨 이미지와 현재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인식되는 이미지가 일치하지 않아 수정 중에 있으며 현재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에스퀼라이트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저장단계까지는 완료하였고 장고에 출석부 및 출결표시는 곧 완성 시켜 빠른 시일 내에 보여드리도록 하겠습니다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프로그램을 만드는데 사용된 기술이며 저희가 지금 배우고 있는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시작으로 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티처블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머신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sqlite3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 교실에 학생들이 입장하면 컴퓨터에 달린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저희의 얼굴이 찍히고 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티처블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 이미지를 데이터베이스인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에스퀼라이트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저장하고 장고로 만든 출석부에 이름이 있으면 출석하게 되는 시스템입니다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더 간단하게 도식화한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플로우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차트입니다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티처블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누구나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있도록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기반도구입니다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티처블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학습시켜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연산작업을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8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이미지를 처리하고 학습시킨 저희 이미지를 불러오는 코드입니다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실시간 이미지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프로세싱에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중점을 둔 라이브러리로 컴퓨터 비전관련 프로그래밍을 쉽게 할 수 있도록 도와줍니다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이미지를 인식하기 쉽게 사이즈를 조절하는 코드입니다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9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2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13.jp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jpeg"/><Relationship Id="rId1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3980" y="8917940"/>
            <a:ext cx="4032250" cy="725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14700"/>
            <a:ext cx="12192000" cy="316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</a:rPr>
              <a:t>Teachable Machine</a:t>
            </a:r>
            <a:r>
              <a:rPr lang="ko-KR" altLang="en-US" sz="10000" dirty="0" smtClean="0">
                <a:solidFill>
                  <a:schemeClr val="bg1"/>
                </a:solidFill>
              </a:rPr>
              <a:t>을 </a:t>
            </a:r>
            <a:endParaRPr lang="en-US" altLang="ko-KR" sz="10000" dirty="0" smtClean="0">
              <a:solidFill>
                <a:schemeClr val="bg1"/>
              </a:solidFill>
            </a:endParaRPr>
          </a:p>
          <a:p>
            <a:r>
              <a:rPr lang="ko-KR" altLang="en-US" sz="10000" dirty="0" smtClean="0">
                <a:solidFill>
                  <a:schemeClr val="bg1"/>
                </a:solidFill>
              </a:rPr>
              <a:t>활용한 출석체크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15"/>
            <a:ext cx="18988405" cy="10296525"/>
          </a:xfrm>
          <a:prstGeom prst="rect">
            <a:avLst/>
          </a:prstGeom>
          <a:noFill/>
        </p:spPr>
      </p:pic>
      <p:sp>
        <p:nvSpPr>
          <p:cNvPr id="1012" name="텍스트 상자 1"/>
          <p:cNvSpPr txBox="1">
            <a:spLocks/>
          </p:cNvSpPr>
          <p:nvPr/>
        </p:nvSpPr>
        <p:spPr>
          <a:xfrm>
            <a:off x="12076430" y="7499985"/>
            <a:ext cx="5588000" cy="1061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TM 3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>
            <a:off x="1066800" y="800100"/>
            <a:ext cx="5715635" cy="16300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SQ</a:t>
            </a:r>
            <a:r>
              <a:rPr lang="ko-KR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L</a:t>
            </a: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ite3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380355" y="1493520"/>
            <a:ext cx="12268200" cy="5537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클라이언트</a:t>
            </a:r>
            <a:r>
              <a:rPr lang="ko-KR" altLang="en-US" sz="3000">
                <a:solidFill>
                  <a:schemeClr val="bg1"/>
                </a:solidFill>
              </a:rPr>
              <a:t> 응용 프로그램에 임베디드되어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동작하는 </a:t>
            </a:r>
            <a:r>
              <a:rPr lang="en-US" altLang="ko-KR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DBMS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 소프트웨어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2053" name="그림 6" descr="C:/Users/yyy96/AppData/Roaming/PolarisOffice/ETemp/11420_18738880/image33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59735" y="2743200"/>
            <a:ext cx="12372340" cy="69621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4" descr="C:/Users/yyy96/AppData/Roaming/PolarisOffice/ETemp/7876_16021360/fImage103236450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080"/>
            <a:ext cx="18928715" cy="10263505"/>
          </a:xfrm>
          <a:prstGeom prst="rect">
            <a:avLst/>
          </a:prstGeom>
          <a:noFill/>
        </p:spPr>
      </p:pic>
      <p:sp>
        <p:nvSpPr>
          <p:cNvPr id="4" name="텍스트 상자 5"/>
          <p:cNvSpPr txBox="1">
            <a:spLocks/>
          </p:cNvSpPr>
          <p:nvPr/>
        </p:nvSpPr>
        <p:spPr>
          <a:xfrm>
            <a:off x="12076430" y="7499985"/>
            <a:ext cx="5588000" cy="1061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DB 1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8288635" cy="9906635"/>
          </a:xfrm>
          <a:prstGeom prst="rect">
            <a:avLst/>
          </a:prstGeom>
          <a:noFill/>
        </p:spPr>
      </p:pic>
      <p:sp>
        <p:nvSpPr>
          <p:cNvPr id="4" name="텍스트 상자 6"/>
          <p:cNvSpPr txBox="1">
            <a:spLocks/>
          </p:cNvSpPr>
          <p:nvPr/>
        </p:nvSpPr>
        <p:spPr>
          <a:xfrm>
            <a:off x="12076430" y="7499985"/>
            <a:ext cx="5588000" cy="1061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DB 2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8288635" cy="9906635"/>
          </a:xfrm>
          <a:prstGeom prst="rect">
            <a:avLst/>
          </a:prstGeom>
          <a:noFill/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12076430" y="7499985"/>
            <a:ext cx="5588000" cy="1061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DB 3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>
            <a:off x="1066800" y="800100"/>
            <a:ext cx="5715635" cy="16300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Django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358765" y="1493520"/>
            <a:ext cx="11735435" cy="1015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쉽고</a:t>
            </a:r>
            <a:r>
              <a:rPr lang="ko-KR" altLang="en-US" sz="3000">
                <a:solidFill>
                  <a:schemeClr val="bg1"/>
                </a:solidFill>
              </a:rPr>
              <a:t> 빠르게 웹사이트를 개발할 수 있도록 </a:t>
            </a:r>
          </a:p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돕는</a:t>
            </a:r>
            <a:r>
              <a:rPr lang="ko-KR" altLang="en-US" sz="3000">
                <a:solidFill>
                  <a:schemeClr val="bg1"/>
                </a:solidFill>
              </a:rPr>
              <a:t> 구성요소로 이루어진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웹</a:t>
            </a:r>
            <a:r>
              <a:rPr lang="ko-KR" altLang="en-US" sz="3000">
                <a:solidFill>
                  <a:schemeClr val="bg1"/>
                </a:solidFill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프레임워크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2053" name="그림 7" descr="C:/Users/yyy96/AppData/Roaming/PolarisOffice/ETemp/11420_18738880/image34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93520" y="2720340"/>
            <a:ext cx="15320010" cy="6988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pic>
        <p:nvPicPr>
          <p:cNvPr id="1013" name="그림 9" descr="C:/Users/yyy96/AppData/Roaming/PolarisOffice/ETemp/7876_16021360/fImage11053442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8587085" cy="10067925"/>
          </a:xfrm>
          <a:prstGeom prst="rect">
            <a:avLst/>
          </a:prstGeom>
          <a:noFill/>
        </p:spPr>
      </p:pic>
      <p:sp>
        <p:nvSpPr>
          <p:cNvPr id="1012" name="텍스트 상자 8"/>
          <p:cNvSpPr txBox="1">
            <a:spLocks/>
          </p:cNvSpPr>
          <p:nvPr/>
        </p:nvSpPr>
        <p:spPr>
          <a:xfrm>
            <a:off x="12076430" y="7499985"/>
            <a:ext cx="558800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Django 웹페이지 </a:t>
            </a:r>
            <a:r>
              <a:rPr lang="en-US" altLang="ko-KR" sz="45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1_index</a:t>
            </a:r>
            <a:r>
              <a:rPr lang="en-US" altLang="ko-KR" sz="4500">
                <a:solidFill>
                  <a:schemeClr val="bg1"/>
                </a:solidFill>
              </a:rPr>
              <a:t>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7876_16021360/image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pic>
        <p:nvPicPr>
          <p:cNvPr id="1013" name="그림 10" descr="C:/Users/yyy96/AppData/Roaming/PolarisOffice/ETemp/7876_16021360/fImage84056425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635"/>
            <a:ext cx="18871565" cy="10236200"/>
          </a:xfrm>
          <a:prstGeom prst="rect">
            <a:avLst/>
          </a:prstGeom>
          <a:noFill/>
        </p:spPr>
      </p:pic>
      <p:sp>
        <p:nvSpPr>
          <p:cNvPr id="1014" name="텍스트 상자 12"/>
          <p:cNvSpPr txBox="1">
            <a:spLocks/>
          </p:cNvSpPr>
          <p:nvPr/>
        </p:nvSpPr>
        <p:spPr>
          <a:xfrm>
            <a:off x="12076430" y="7499985"/>
            <a:ext cx="558800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Django 웹페이지 </a:t>
            </a:r>
            <a:r>
              <a:rPr lang="ko-KR" altLang="ko-KR" sz="45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2_list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7876_16021360/image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pic>
        <p:nvPicPr>
          <p:cNvPr id="1013" name="그림 13" descr="C:/Users/yyy96/AppData/Roaming/PolarisOffice/ETemp/7876_16021360/fImage10253942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43955" cy="10272395"/>
          </a:xfrm>
          <a:prstGeom prst="rect">
            <a:avLst/>
          </a:prstGeom>
          <a:noFill/>
        </p:spPr>
      </p:pic>
      <p:sp>
        <p:nvSpPr>
          <p:cNvPr id="1014" name="텍스트 상자 15"/>
          <p:cNvSpPr txBox="1">
            <a:spLocks/>
          </p:cNvSpPr>
          <p:nvPr/>
        </p:nvSpPr>
        <p:spPr>
          <a:xfrm>
            <a:off x="12076430" y="7499985"/>
            <a:ext cx="558800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Django 웹페이지 </a:t>
            </a:r>
            <a:r>
              <a:rPr lang="en-US" altLang="ko-KR" sz="45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처</a:t>
            </a:r>
            <a:r>
              <a:rPr lang="ko-KR" altLang="ko-KR" sz="45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리1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7876_16021360/image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7876_1602136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pic>
        <p:nvPicPr>
          <p:cNvPr id="1013" name="그림 14" descr="C:/Users/yyy96/AppData/Roaming/PolarisOffice/ETemp/7876_16021360/fImage9572342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20155" cy="10287635"/>
          </a:xfrm>
          <a:prstGeom prst="rect">
            <a:avLst/>
          </a:prstGeom>
          <a:noFill/>
        </p:spPr>
      </p:pic>
      <p:sp>
        <p:nvSpPr>
          <p:cNvPr id="1014" name="텍스트 상자 16"/>
          <p:cNvSpPr txBox="1">
            <a:spLocks/>
          </p:cNvSpPr>
          <p:nvPr/>
        </p:nvSpPr>
        <p:spPr>
          <a:xfrm>
            <a:off x="12076430" y="7499985"/>
            <a:ext cx="558800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Django 웹페이지 </a:t>
            </a:r>
            <a:r>
              <a:rPr lang="en-US" altLang="ko-KR" sz="45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처</a:t>
            </a:r>
            <a:r>
              <a:rPr lang="ko-KR" altLang="ko-KR" sz="45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리2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23" y="2180218"/>
            <a:ext cx="3985185" cy="2731010"/>
            <a:chOff x="572487" y="3476177"/>
            <a:chExt cx="3985185" cy="27310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87" y="3476177"/>
              <a:ext cx="3985185" cy="27310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13408" y="2180218"/>
            <a:ext cx="3985185" cy="2731010"/>
            <a:chOff x="4957672" y="3476177"/>
            <a:chExt cx="3985185" cy="273101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7672" y="3476177"/>
              <a:ext cx="3985185" cy="273101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198593" y="2180218"/>
            <a:ext cx="3985185" cy="2731010"/>
            <a:chOff x="9342857" y="3476177"/>
            <a:chExt cx="3985185" cy="273101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857" y="3476177"/>
              <a:ext cx="3985185" cy="273101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3583778" y="2180218"/>
            <a:ext cx="3985185" cy="2731010"/>
            <a:chOff x="13728042" y="3476177"/>
            <a:chExt cx="3985185" cy="2731010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28042" y="3476177"/>
              <a:ext cx="3985185" cy="2731010"/>
            </a:xfrm>
            <a:prstGeom prst="rect">
              <a:avLst/>
            </a:prstGeom>
          </p:spPr>
        </p:pic>
      </p:grpSp>
      <p:pic>
        <p:nvPicPr>
          <p:cNvPr id="187" name="Object 18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659263" y="114300"/>
            <a:ext cx="7721424" cy="150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167" y="3072825"/>
            <a:ext cx="24662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윤 예 원</a:t>
            </a:r>
            <a:endParaRPr lang="ko-KR" altLang="en-US" sz="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985800" y="3072825"/>
            <a:ext cx="24244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김 준 호</a:t>
            </a:r>
            <a:endParaRPr lang="ko-KR" altLang="en-US" sz="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80188" y="3072825"/>
            <a:ext cx="2451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김 재 수</a:t>
            </a:r>
            <a:endParaRPr lang="ko-KR" altLang="en-US" sz="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201449" y="3072825"/>
            <a:ext cx="24387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정 현 준</a:t>
            </a:r>
            <a:endParaRPr lang="ko-KR" altLang="en-US" sz="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42175" y="7886700"/>
            <a:ext cx="171557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매일 출석표를 수기로 작성하는데 번거로움을 해소하고자 얼굴인식 프로그램을 만들기로  했습니다</a:t>
            </a:r>
            <a:r>
              <a:rPr lang="en-US" altLang="ko-KR" sz="5000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57200" y="6044617"/>
            <a:ext cx="8930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 smtClean="0"/>
              <a:t>개발 동기</a:t>
            </a:r>
            <a:endParaRPr lang="ko-KR" altLang="en-US" sz="7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860958"/>
            <a:ext cx="14375434" cy="47244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6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6031" y="927717"/>
            <a:ext cx="5740697" cy="11745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91174" y="4377422"/>
            <a:ext cx="4476901" cy="4476901"/>
            <a:chOff x="4891174" y="4377422"/>
            <a:chExt cx="4476901" cy="44769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1174" y="4377422"/>
              <a:ext cx="4476901" cy="44769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04402" y="4360491"/>
            <a:ext cx="1171784" cy="1171784"/>
            <a:chOff x="5204402" y="4360491"/>
            <a:chExt cx="1171784" cy="11717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4402" y="4360491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05282" y="6029981"/>
            <a:ext cx="1171784" cy="1171784"/>
            <a:chOff x="4305282" y="6029981"/>
            <a:chExt cx="1171784" cy="11717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282" y="6029981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04402" y="7716402"/>
            <a:ext cx="1171784" cy="1171784"/>
            <a:chOff x="5204402" y="7716402"/>
            <a:chExt cx="1171784" cy="11717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4402" y="7716402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26274" y="4368957"/>
            <a:ext cx="4476901" cy="4476901"/>
            <a:chOff x="8826274" y="4368957"/>
            <a:chExt cx="4476901" cy="44769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274" y="4368957"/>
              <a:ext cx="4476901" cy="44769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18164" y="4352026"/>
            <a:ext cx="1171784" cy="1171784"/>
            <a:chOff x="11818164" y="4352026"/>
            <a:chExt cx="1171784" cy="11717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8164" y="4352026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17283" y="6021515"/>
            <a:ext cx="1171784" cy="1171784"/>
            <a:chOff x="12717283" y="6021515"/>
            <a:chExt cx="1171784" cy="11717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7283" y="6021515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18164" y="7707937"/>
            <a:ext cx="1171784" cy="1171784"/>
            <a:chOff x="11818164" y="7707937"/>
            <a:chExt cx="1171784" cy="11717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8164" y="7707937"/>
              <a:ext cx="1171784" cy="11717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895" y="4524972"/>
            <a:ext cx="4091849" cy="79571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553" y="6228324"/>
            <a:ext cx="4091849" cy="7957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895" y="7914744"/>
            <a:ext cx="4091849" cy="79571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51831" y="6094515"/>
            <a:ext cx="1025786" cy="1025786"/>
            <a:chOff x="10551831" y="6094515"/>
            <a:chExt cx="1025786" cy="10257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51831" y="6094515"/>
              <a:ext cx="1025786" cy="10257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08594" y="6322606"/>
            <a:ext cx="2442063" cy="586534"/>
            <a:chOff x="5908594" y="6322606"/>
            <a:chExt cx="2442063" cy="58653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8594" y="6322606"/>
              <a:ext cx="2442063" cy="5865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04757" y="7899826"/>
            <a:ext cx="771073" cy="771073"/>
            <a:chOff x="5404757" y="7899826"/>
            <a:chExt cx="771073" cy="7710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4757" y="7899826"/>
              <a:ext cx="771073" cy="7710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48674" y="4535450"/>
            <a:ext cx="821867" cy="821867"/>
            <a:chOff x="5348674" y="4535450"/>
            <a:chExt cx="821867" cy="8218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8674" y="4535450"/>
              <a:ext cx="821867" cy="8218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22752" y="4525394"/>
            <a:ext cx="762608" cy="762608"/>
            <a:chOff x="12022752" y="4525394"/>
            <a:chExt cx="762608" cy="7626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2752" y="4525394"/>
              <a:ext cx="762608" cy="7626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18519" y="7916758"/>
            <a:ext cx="771073" cy="771073"/>
            <a:chOff x="12018519" y="7916758"/>
            <a:chExt cx="771073" cy="7710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18519" y="7916758"/>
              <a:ext cx="771073" cy="77107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580393" y="6271685"/>
            <a:ext cx="621564" cy="688377"/>
            <a:chOff x="4580393" y="6271685"/>
            <a:chExt cx="621564" cy="68837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0393" y="6271685"/>
              <a:ext cx="621564" cy="68837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58160" y="4524972"/>
            <a:ext cx="3485424" cy="79571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48644" y="6228324"/>
            <a:ext cx="3368693" cy="79142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58160" y="7914744"/>
            <a:ext cx="3368693" cy="79143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888731" y="6184498"/>
            <a:ext cx="828888" cy="828888"/>
            <a:chOff x="12888731" y="6184498"/>
            <a:chExt cx="828888" cy="82888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88731" y="6184498"/>
              <a:ext cx="828888" cy="82888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94816" y="2178639"/>
            <a:ext cx="11726987" cy="8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9206" y="1726663"/>
            <a:ext cx="8240242" cy="4561386"/>
            <a:chOff x="9549206" y="1726663"/>
            <a:chExt cx="8240242" cy="45613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9206" y="1726663"/>
              <a:ext cx="8240242" cy="45613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6181657"/>
            <a:ext cx="18285714" cy="4104057"/>
            <a:chOff x="0" y="6181657"/>
            <a:chExt cx="18285714" cy="41040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81657"/>
              <a:ext cx="18285714" cy="41040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43431" y="4368959"/>
            <a:ext cx="3625397" cy="3625397"/>
            <a:chOff x="13243431" y="4368959"/>
            <a:chExt cx="3625397" cy="3625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3431" y="4368959"/>
              <a:ext cx="3625397" cy="3625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3705" y="4368959"/>
            <a:ext cx="3625397" cy="3625397"/>
            <a:chOff x="1303705" y="4368959"/>
            <a:chExt cx="3625397" cy="36253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705" y="4368959"/>
              <a:ext cx="3625397" cy="36253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278" y="927717"/>
            <a:ext cx="3070704" cy="10568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9420" y="2190353"/>
            <a:ext cx="8165282" cy="11830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83614" y="4368959"/>
            <a:ext cx="3625397" cy="3625397"/>
            <a:chOff x="5283614" y="4368959"/>
            <a:chExt cx="3625397" cy="36253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3614" y="4368959"/>
              <a:ext cx="3625397" cy="36253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63522" y="4368959"/>
            <a:ext cx="3625397" cy="3625397"/>
            <a:chOff x="9263522" y="4368959"/>
            <a:chExt cx="3625397" cy="36253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3522" y="4368959"/>
              <a:ext cx="3625397" cy="362539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6297" y="8799610"/>
            <a:ext cx="3549483" cy="5884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28992" y="8278706"/>
            <a:ext cx="2237923" cy="5383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6207" y="8799610"/>
            <a:ext cx="3549483" cy="58843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8906" y="8278706"/>
            <a:ext cx="2240717" cy="53832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6116" y="8799610"/>
            <a:ext cx="3549483" cy="5884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88763" y="8278706"/>
            <a:ext cx="2239599" cy="53832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76024" y="8799610"/>
            <a:ext cx="3432569" cy="59462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68763" y="8278706"/>
            <a:ext cx="2247701" cy="53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15255" y="2364826"/>
            <a:ext cx="7752996" cy="7414302"/>
            <a:chOff x="5015255" y="2364826"/>
            <a:chExt cx="7752996" cy="7414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255" y="2364826"/>
              <a:ext cx="7752996" cy="7414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75883" y="3394709"/>
            <a:ext cx="6229186" cy="5587149"/>
            <a:chOff x="5075883" y="3394709"/>
            <a:chExt cx="6229186" cy="55871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5883" y="3394709"/>
              <a:ext cx="6229186" cy="55871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75883" y="3919424"/>
            <a:ext cx="4547638" cy="4537719"/>
            <a:chOff x="5075883" y="3919424"/>
            <a:chExt cx="4547638" cy="45377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5883" y="3919424"/>
              <a:ext cx="4547638" cy="4537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5883" y="4732372"/>
            <a:ext cx="2766616" cy="2911823"/>
            <a:chOff x="5075883" y="4732372"/>
            <a:chExt cx="2766616" cy="29118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5883" y="4732372"/>
              <a:ext cx="2766616" cy="29118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25487" y="5876839"/>
            <a:ext cx="1118492" cy="4130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77525" y="5876839"/>
            <a:ext cx="1213233" cy="7231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4477" y="5876839"/>
            <a:ext cx="1213233" cy="7231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98668" y="5876839"/>
            <a:ext cx="1213233" cy="7231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0963" y="2978751"/>
            <a:ext cx="2716504" cy="4132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88582" y="3398871"/>
            <a:ext cx="3485424" cy="6197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47523" y="5911124"/>
            <a:ext cx="4093059" cy="30031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0963" y="4644491"/>
            <a:ext cx="2716504" cy="4132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88582" y="5064610"/>
            <a:ext cx="3485424" cy="6197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4459" y="4280658"/>
            <a:ext cx="3928588" cy="18730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0171" y="3631582"/>
            <a:ext cx="658528" cy="470377"/>
            <a:chOff x="890171" y="3631582"/>
            <a:chExt cx="658528" cy="4703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171" y="3631582"/>
              <a:ext cx="658528" cy="4703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78570" y="6232830"/>
            <a:ext cx="658528" cy="470377"/>
            <a:chOff x="3778570" y="6232830"/>
            <a:chExt cx="658528" cy="470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3778570" y="6232830"/>
              <a:ext cx="658528" cy="47037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26031" y="927716"/>
            <a:ext cx="7091676" cy="1181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65825" y="1965960"/>
            <a:ext cx="6357620" cy="6357620"/>
            <a:chOff x="5965825" y="1965960"/>
            <a:chExt cx="6357620" cy="6357620"/>
          </a:xfrm>
        </p:grpSpPr>
        <p:pic>
          <p:nvPicPr>
            <p:cNvPr id="3" name="Object 2" descr="C:/Users/yyy96/AppData/Roaming/PolarisOffice/ETemp/11420_18738880/image1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5825" y="1965960"/>
              <a:ext cx="6358255" cy="6358255"/>
            </a:xfrm>
            <a:prstGeom prst="rect">
              <a:avLst/>
            </a:prstGeom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6387465" y="2387600"/>
            <a:ext cx="5514340" cy="5514340"/>
            <a:chOff x="6387465" y="2387600"/>
            <a:chExt cx="5514340" cy="5514340"/>
          </a:xfrm>
        </p:grpSpPr>
        <p:pic>
          <p:nvPicPr>
            <p:cNvPr id="7" name="Object 6" descr="C:/Users/yyy96/AppData/Roaming/PolarisOffice/ETemp/11420_18738880/image1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7465" y="2387600"/>
              <a:ext cx="5514975" cy="5514975"/>
            </a:xfrm>
            <a:prstGeom prst="rect">
              <a:avLst/>
            </a:prstGeom>
            <a:noFill/>
          </p:spPr>
        </p:pic>
      </p:grpSp>
      <p:pic>
        <p:nvPicPr>
          <p:cNvPr id="16" name="그림 15" descr="C:/Users/yyy96/AppData/Roaming/PolarisOffice/ETemp/11420_18738880/image14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85" y="4241800"/>
            <a:ext cx="1991360" cy="1991360"/>
          </a:xfrm>
          <a:prstGeom prst="rect">
            <a:avLst/>
          </a:prstGeom>
          <a:noFill/>
        </p:spPr>
      </p:pic>
      <p:pic>
        <p:nvPicPr>
          <p:cNvPr id="22" name="그림 21" descr="C:/Users/yyy96/AppData/Roaming/PolarisOffice/ETemp/11420_18738880/image16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165" y="419735"/>
            <a:ext cx="2299335" cy="2299335"/>
          </a:xfrm>
          <a:prstGeom prst="rect">
            <a:avLst/>
          </a:prstGeom>
          <a:noFill/>
        </p:spPr>
      </p:pic>
      <p:pic>
        <p:nvPicPr>
          <p:cNvPr id="24" name="그림 23" descr="C:/Users/yyy96/AppData/Roaming/PolarisOffice/ETemp/11420_18738880/image17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150" y="4031615"/>
            <a:ext cx="2487295" cy="2195830"/>
          </a:xfrm>
          <a:prstGeom prst="rect">
            <a:avLst/>
          </a:prstGeom>
          <a:noFill/>
        </p:spPr>
      </p:pic>
      <p:pic>
        <p:nvPicPr>
          <p:cNvPr id="25" name="그림 24" descr="C:/Users/yyy96/AppData/Roaming/PolarisOffice/ETemp/11420_18738880/image18.jp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710" y="8183880"/>
            <a:ext cx="3646170" cy="1725295"/>
          </a:xfrm>
          <a:prstGeom prst="rect">
            <a:avLst/>
          </a:prstGeom>
          <a:noFill/>
        </p:spPr>
      </p:pic>
      <p:pic>
        <p:nvPicPr>
          <p:cNvPr id="1004" name="그림 1" descr="C:/Users/yyy96/AppData/Roaming/PolarisOffice/ETemp/11420_18738880/image1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15683" r="10761" b="8388"/>
          <a:stretch>
            <a:fillRect/>
          </a:stretch>
        </p:blipFill>
        <p:spPr>
          <a:xfrm>
            <a:off x="3825875" y="8058150"/>
            <a:ext cx="3154680" cy="1897380"/>
          </a:xfrm>
          <a:prstGeom prst="rect">
            <a:avLst/>
          </a:prstGeom>
          <a:noFill/>
        </p:spPr>
      </p:pic>
      <p:pic>
        <p:nvPicPr>
          <p:cNvPr id="1005" name="그림 2" descr="C:/Users/yyy96/AppData/Roaming/PolarisOffice/ETemp/11420_18738880/image15.jp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4" r="27203" b="1938"/>
          <a:stretch>
            <a:fillRect/>
          </a:stretch>
        </p:blipFill>
        <p:spPr>
          <a:xfrm>
            <a:off x="3386455" y="794385"/>
            <a:ext cx="1724025" cy="1831340"/>
          </a:xfrm>
          <a:prstGeom prst="rect">
            <a:avLst/>
          </a:prstGeom>
          <a:noFill/>
        </p:spPr>
      </p:pic>
      <p:grpSp>
        <p:nvGrpSpPr>
          <p:cNvPr id="1006" name="그룹 31"/>
          <p:cNvGrpSpPr/>
          <p:nvPr/>
        </p:nvGrpSpPr>
        <p:grpSpPr>
          <a:xfrm>
            <a:off x="6386830" y="2387600"/>
            <a:ext cx="5514975" cy="5514975"/>
            <a:chOff x="6386830" y="2387600"/>
            <a:chExt cx="5514975" cy="5514975"/>
          </a:xfrm>
        </p:grpSpPr>
        <p:pic>
          <p:nvPicPr>
            <p:cNvPr id="1007" name="그림 30" descr="C:/Users/yyy96/AppData/Roaming/PolarisOffice/ETemp/11420_18738880/image13.png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380000">
              <a:off x="6386830" y="2387600"/>
              <a:ext cx="5514975" cy="5514975"/>
            </a:xfrm>
            <a:prstGeom prst="rect">
              <a:avLst/>
            </a:prstGeom>
            <a:noFill/>
          </p:spPr>
        </p:pic>
      </p:grpSp>
      <p:sp>
        <p:nvSpPr>
          <p:cNvPr id="1008" name="텍스트 상자 32"/>
          <p:cNvSpPr txBox="1">
            <a:spLocks/>
          </p:cNvSpPr>
          <p:nvPr/>
        </p:nvSpPr>
        <p:spPr>
          <a:xfrm>
            <a:off x="6360160" y="4329430"/>
            <a:ext cx="5563870" cy="16300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0" b="1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관련</a:t>
            </a:r>
            <a:r>
              <a:rPr lang="ko-KR" altLang="en-US" sz="10000" b="1">
                <a:solidFill>
                  <a:schemeClr val="bg1"/>
                </a:solidFill>
              </a:rPr>
              <a:t> </a:t>
            </a:r>
            <a:r>
              <a:rPr lang="ko-KR" altLang="en-US" sz="10000" b="1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기술</a:t>
            </a:r>
            <a:endParaRPr lang="ko-KR" altLang="en-US" sz="10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sp>
        <p:nvSpPr>
          <p:cNvPr id="4" name="TextBox 3"/>
          <p:cNvSpPr txBox="1">
            <a:spLocks/>
          </p:cNvSpPr>
          <p:nvPr/>
        </p:nvSpPr>
        <p:spPr>
          <a:xfrm>
            <a:off x="1066800" y="800100"/>
            <a:ext cx="10618470" cy="16300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구상</a:t>
            </a:r>
            <a:r>
              <a:rPr lang="ko-KR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도</a:t>
            </a:r>
            <a:endParaRPr lang="ko-KR" altLang="en-US" sz="10000">
              <a:solidFill>
                <a:schemeClr val="bg1"/>
              </a:solidFill>
              <a:latin typeface="Calibri" charset="0"/>
              <a:ea typeface="?? ??" charset="0"/>
              <a:cs typeface="+mn-cs"/>
            </a:endParaRPr>
          </a:p>
        </p:txBody>
      </p:sp>
      <p:pic>
        <p:nvPicPr>
          <p:cNvPr id="2054" name="그림 3" descr="C:/Users/yyy96/AppData/Roaming/PolarisOffice/ETemp/11420_18738880/image20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835" y="5870575"/>
            <a:ext cx="2294255" cy="2110105"/>
          </a:xfrm>
          <a:prstGeom prst="rect">
            <a:avLst/>
          </a:prstGeom>
          <a:noFill/>
        </p:spPr>
      </p:pic>
      <p:pic>
        <p:nvPicPr>
          <p:cNvPr id="2058" name="그림 7" descr="C:/Users/yyy96/AppData/Roaming/PolarisOffice/ETemp/11420_18738880/image18.jp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470" y="7357745"/>
            <a:ext cx="1311910" cy="615315"/>
          </a:xfrm>
          <a:prstGeom prst="rect">
            <a:avLst/>
          </a:prstGeom>
          <a:noFill/>
        </p:spPr>
      </p:pic>
      <p:pic>
        <p:nvPicPr>
          <p:cNvPr id="2059" name="그림 8" descr="C:/Users/yyy96/AppData/Roaming/PolarisOffice/ETemp/11420_18738880/image2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785" y="2681605"/>
            <a:ext cx="2283460" cy="2216150"/>
          </a:xfrm>
          <a:prstGeom prst="rect">
            <a:avLst/>
          </a:prstGeom>
          <a:noFill/>
        </p:spPr>
      </p:pic>
      <p:pic>
        <p:nvPicPr>
          <p:cNvPr id="2060" name="그림 9" descr="C:/Users/yyy96/AppData/Roaming/PolarisOffice/ETemp/11420_18738880/image22.jpe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980" y="2680970"/>
            <a:ext cx="2245995" cy="2218055"/>
          </a:xfrm>
          <a:prstGeom prst="rect">
            <a:avLst/>
          </a:prstGeom>
          <a:noFill/>
        </p:spPr>
      </p:pic>
      <p:pic>
        <p:nvPicPr>
          <p:cNvPr id="2061" name="그림 10" descr="C:/Users/yyy96/AppData/Roaming/PolarisOffice/ETemp/11420_18738880/image23.jpe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0440" y="2433320"/>
            <a:ext cx="4323080" cy="2847340"/>
          </a:xfrm>
          <a:prstGeom prst="rect">
            <a:avLst/>
          </a:prstGeom>
          <a:noFill/>
        </p:spPr>
      </p:pic>
      <p:pic>
        <p:nvPicPr>
          <p:cNvPr id="2062" name="그림 11" descr="C:/Users/yyy96/AppData/Roaming/PolarisOffice/ETemp/11420_18738880/image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5960" y="3712845"/>
            <a:ext cx="4265295" cy="4265295"/>
          </a:xfrm>
          <a:prstGeom prst="rect">
            <a:avLst/>
          </a:prstGeom>
          <a:noFill/>
        </p:spPr>
      </p:pic>
      <p:pic>
        <p:nvPicPr>
          <p:cNvPr id="2063" name="그림 12" descr="C:/Users/yyy96/AppData/Roaming/PolarisOffice/ETemp/11420_18738880/image25.jpe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1040" y="7978140"/>
            <a:ext cx="2330450" cy="1764665"/>
          </a:xfrm>
          <a:prstGeom prst="rect">
            <a:avLst/>
          </a:prstGeom>
          <a:noFill/>
        </p:spPr>
      </p:pic>
      <p:cxnSp>
        <p:nvCxnSpPr>
          <p:cNvPr id="2064" name="도형 13"/>
          <p:cNvCxnSpPr>
            <a:stCxn id="2059" idx="3"/>
            <a:endCxn id="2060" idx="1"/>
          </p:cNvCxnSpPr>
          <p:nvPr/>
        </p:nvCxnSpPr>
        <p:spPr>
          <a:xfrm>
            <a:off x="3356610" y="3789045"/>
            <a:ext cx="929005" cy="1270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5" name="도형 14"/>
          <p:cNvCxnSpPr>
            <a:stCxn id="2061" idx="2"/>
            <a:endCxn id="2054" idx="0"/>
          </p:cNvCxnSpPr>
          <p:nvPr/>
        </p:nvCxnSpPr>
        <p:spPr>
          <a:xfrm flipH="1">
            <a:off x="9478645" y="5280025"/>
            <a:ext cx="13335" cy="591185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6" name="도형 15"/>
          <p:cNvCxnSpPr>
            <a:stCxn id="2060" idx="3"/>
          </p:cNvCxnSpPr>
          <p:nvPr/>
        </p:nvCxnSpPr>
        <p:spPr>
          <a:xfrm flipV="1">
            <a:off x="6530340" y="3774440"/>
            <a:ext cx="809625" cy="15875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7" name="도형 16"/>
          <p:cNvCxnSpPr>
            <a:stCxn id="2054" idx="3"/>
            <a:endCxn id="2062" idx="1"/>
          </p:cNvCxnSpPr>
          <p:nvPr/>
        </p:nvCxnSpPr>
        <p:spPr>
          <a:xfrm flipV="1">
            <a:off x="10625455" y="5845175"/>
            <a:ext cx="2771140" cy="1080770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" name="도형 17"/>
          <p:cNvSpPr>
            <a:spLocks/>
          </p:cNvSpPr>
          <p:nvPr/>
        </p:nvSpPr>
        <p:spPr>
          <a:xfrm>
            <a:off x="14646275" y="4894580"/>
            <a:ext cx="1719580" cy="1375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출석부 화면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69" name="텍스트 상자 18"/>
          <p:cNvSpPr txBox="1">
            <a:spLocks/>
          </p:cNvSpPr>
          <p:nvPr/>
        </p:nvSpPr>
        <p:spPr>
          <a:xfrm>
            <a:off x="1737360" y="5146675"/>
            <a:ext cx="796925" cy="447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300">
                <a:solidFill>
                  <a:schemeClr val="bg1"/>
                </a:solidFill>
                <a:latin typeface="맑은 고딕" charset="0"/>
                <a:ea typeface="맑은 고딕" charset="0"/>
              </a:rPr>
              <a:t>학생</a:t>
            </a:r>
            <a:endParaRPr lang="ko-KR" altLang="en-US" sz="23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71" name="텍스트 상자 20"/>
          <p:cNvSpPr txBox="1">
            <a:spLocks/>
          </p:cNvSpPr>
          <p:nvPr/>
        </p:nvSpPr>
        <p:spPr>
          <a:xfrm>
            <a:off x="6024245" y="7515860"/>
            <a:ext cx="230505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DB와 연동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학생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 출결 정보 확인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학생 데이터 관리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72" name="텍스트 상자 21"/>
          <p:cNvSpPr txBox="1">
            <a:spLocks/>
          </p:cNvSpPr>
          <p:nvPr/>
        </p:nvSpPr>
        <p:spPr>
          <a:xfrm>
            <a:off x="4128135" y="5147310"/>
            <a:ext cx="2180590" cy="447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300">
                <a:solidFill>
                  <a:schemeClr val="bg1"/>
                </a:solidFill>
                <a:latin typeface="맑은 고딕" charset="0"/>
                <a:ea typeface="맑은 고딕" charset="0"/>
              </a:rPr>
              <a:t>학</a:t>
            </a:r>
            <a:r>
              <a:rPr lang="ko-KR" sz="2300">
                <a:solidFill>
                  <a:schemeClr val="bg1"/>
                </a:solidFill>
                <a:latin typeface="맑은 고딕" charset="0"/>
                <a:ea typeface="맑은 고딕" charset="0"/>
              </a:rPr>
              <a:t>생 얼굴 촬영</a:t>
            </a:r>
            <a:endParaRPr lang="ko-KR" altLang="en-US" sz="23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73" name="텍스트 상자 22"/>
          <p:cNvSpPr txBox="1">
            <a:spLocks/>
          </p:cNvSpPr>
          <p:nvPr/>
        </p:nvSpPr>
        <p:spPr>
          <a:xfrm>
            <a:off x="16122015" y="7467600"/>
            <a:ext cx="112268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홈</a:t>
            </a:r>
            <a:r>
              <a:rPr lang="ko-KR" sz="1800">
                <a:latin typeface="맑은 고딕" charset="0"/>
                <a:ea typeface="맑은 고딕" charset="0"/>
              </a:rPr>
              <a:t>패이지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4" name="텍스트 상자 23"/>
          <p:cNvSpPr txBox="1">
            <a:spLocks/>
          </p:cNvSpPr>
          <p:nvPr/>
        </p:nvSpPr>
        <p:spPr>
          <a:xfrm>
            <a:off x="7835900" y="5250180"/>
            <a:ext cx="1397635" cy="447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300">
                <a:solidFill>
                  <a:schemeClr val="bg1"/>
                </a:solidFill>
                <a:latin typeface="맑은 고딕" charset="0"/>
                <a:ea typeface="맑은 고딕" charset="0"/>
              </a:rPr>
              <a:t>얼굴인</a:t>
            </a:r>
            <a:r>
              <a:rPr lang="ko-KR" sz="2300">
                <a:solidFill>
                  <a:schemeClr val="bg1"/>
                </a:solidFill>
                <a:latin typeface="맑은 고딕" charset="0"/>
                <a:ea typeface="맑은 고딕" charset="0"/>
              </a:rPr>
              <a:t>식</a:t>
            </a:r>
            <a:endParaRPr lang="ko-KR" altLang="en-US" sz="23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75" name="그림 24" descr="C:/Users/yyy96/AppData/Roaming/PolarisOffice/ETemp/11420_18738880/image14.jp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490" y="4527550"/>
            <a:ext cx="739775" cy="739140"/>
          </a:xfrm>
          <a:prstGeom prst="rect">
            <a:avLst/>
          </a:prstGeom>
          <a:noFill/>
        </p:spPr>
      </p:pic>
      <p:pic>
        <p:nvPicPr>
          <p:cNvPr id="2076" name="그림 25" descr="C:/Users/yyy96/AppData/Roaming/PolarisOffice/ETemp/11420_18738880/image1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685" y="4513580"/>
            <a:ext cx="1166495" cy="735330"/>
          </a:xfrm>
          <a:prstGeom prst="rect">
            <a:avLst/>
          </a:prstGeom>
          <a:noFill/>
        </p:spPr>
      </p:pic>
      <p:pic>
        <p:nvPicPr>
          <p:cNvPr id="2077" name="그림 26" descr="C:/Users/yyy96/AppData/Roaming/PolarisOffice/ETemp/11420_18738880/image16.jp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3000" y="6917690"/>
            <a:ext cx="572135" cy="572135"/>
          </a:xfrm>
          <a:prstGeom prst="rect">
            <a:avLst/>
          </a:prstGeom>
          <a:noFill/>
        </p:spPr>
      </p:pic>
      <p:pic>
        <p:nvPicPr>
          <p:cNvPr id="2078" name="그림 27" descr="C:/Users/yyy96/AppData/Roaming/PolarisOffice/ETemp/11420_18738880/image17.jp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8945" y="4110990"/>
            <a:ext cx="911225" cy="788670"/>
          </a:xfrm>
          <a:prstGeom prst="rect">
            <a:avLst/>
          </a:prstGeom>
          <a:noFill/>
        </p:spPr>
      </p:pic>
      <p:pic>
        <p:nvPicPr>
          <p:cNvPr id="2079" name="그림 28" descr="C:/Users/yyy96/AppData/Roaming/PolarisOffice/ETemp/11420_18738880/image15.jp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552" r="24581"/>
          <a:stretch>
            <a:fillRect/>
          </a:stretch>
        </p:blipFill>
        <p:spPr>
          <a:xfrm>
            <a:off x="1071245" y="6054725"/>
            <a:ext cx="3970655" cy="3747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48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5670" y="571500"/>
            <a:ext cx="541020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유스케이스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&amp; </a:t>
            </a:r>
            <a:r>
              <a:rPr lang="ko-KR" altLang="en-US" sz="3000" dirty="0" err="1" smtClean="0"/>
              <a:t>플로우차트</a:t>
            </a:r>
            <a:endParaRPr lang="ko-KR" altLang="en-US" sz="3000" dirty="0"/>
          </a:p>
        </p:txBody>
      </p:sp>
      <p:pic>
        <p:nvPicPr>
          <p:cNvPr id="101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815" r="9033" b="4419"/>
          <a:stretch>
            <a:fillRect/>
          </a:stretch>
        </p:blipFill>
        <p:spPr>
          <a:xfrm>
            <a:off x="1386840" y="1280160"/>
            <a:ext cx="3905885" cy="8689340"/>
          </a:xfrm>
          <a:prstGeom prst="rect">
            <a:avLst/>
          </a:prstGeom>
          <a:noFill/>
        </p:spPr>
      </p:pic>
      <p:pic>
        <p:nvPicPr>
          <p:cNvPr id="1013" name="그림 41" descr="C:/Users/yyy96/AppData/Roaming/PolarisOffice/ETemp/11420_18738880/fImage5263245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2985" r="5188" b="4170"/>
          <a:stretch>
            <a:fillRect/>
          </a:stretch>
        </p:blipFill>
        <p:spPr>
          <a:xfrm>
            <a:off x="8183880" y="167640"/>
            <a:ext cx="8824595" cy="995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6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11420_18738880/image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11420_1873888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11420_1873888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11420_18738880/image2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>
            <a:off x="1066800" y="800100"/>
            <a:ext cx="10618470" cy="16306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Teachable</a:t>
            </a:r>
            <a:r>
              <a:rPr lang="en-US" altLang="ko-KR" sz="10000">
                <a:solidFill>
                  <a:schemeClr val="bg1"/>
                </a:solidFill>
              </a:rPr>
              <a:t> </a:t>
            </a: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Machine</a:t>
            </a:r>
            <a:endParaRPr lang="ko-KR" altLang="en-US" sz="10000">
              <a:solidFill>
                <a:schemeClr val="bg1"/>
              </a:solidFill>
              <a:latin typeface="Calibri" charset="0"/>
              <a:ea typeface="?? ??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3606800" y="1493520"/>
            <a:ext cx="1469453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3000" b="1">
              <a:solidFill>
                <a:schemeClr val="bg1"/>
              </a:solidFill>
              <a:latin typeface="Calibri" charset="0"/>
              <a:ea typeface="?? ??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3000" b="1">
              <a:solidFill>
                <a:schemeClr val="bg1"/>
              </a:solidFill>
              <a:latin typeface="Calibri" charset="0"/>
              <a:ea typeface="?? ??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누구나</a:t>
            </a:r>
            <a:r>
              <a:rPr lang="ko-KR" altLang="en-US" sz="3000">
                <a:solidFill>
                  <a:schemeClr val="bg1"/>
                </a:solidFill>
              </a:rPr>
              <a:t> 머신러닝 모델을 쉽고 빠르고 간단하게 만들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수</a:t>
            </a:r>
            <a:r>
              <a:rPr lang="ko-KR" altLang="en-US" sz="3000">
                <a:solidFill>
                  <a:schemeClr val="bg1"/>
                </a:solidFill>
              </a:rPr>
              <a:t> 있도록 제작된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웹</a:t>
            </a:r>
            <a:r>
              <a:rPr lang="ko-KR" altLang="en-US" sz="3000">
                <a:solidFill>
                  <a:schemeClr val="bg1"/>
                </a:solidFill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기반</a:t>
            </a:r>
            <a:r>
              <a:rPr lang="ko-KR" altLang="en-US" sz="3000">
                <a:solidFill>
                  <a:schemeClr val="bg1"/>
                </a:solidFill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도구</a:t>
            </a:r>
          </a:p>
        </p:txBody>
      </p:sp>
      <p:pic>
        <p:nvPicPr>
          <p:cNvPr id="1014" name="그림 47" descr="C:/Users/yyy96/AppData/Roaming/PolarisOffice/ETemp/11420_18738880/fImage45082046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1"/>
          <a:stretch>
            <a:fillRect/>
          </a:stretch>
        </p:blipFill>
        <p:spPr>
          <a:xfrm>
            <a:off x="937260" y="3501390"/>
            <a:ext cx="16429355" cy="56241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800100"/>
            <a:ext cx="3596005" cy="11817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pic>
        <p:nvPicPr>
          <p:cNvPr id="16" name="그림 15" descr="C:/Users/yyy96/AppData/Roaming/PolarisOffice/ETemp/7876_16021360/image2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15" y="-11430"/>
            <a:ext cx="19432270" cy="10526395"/>
          </a:xfrm>
          <a:prstGeom prst="rect">
            <a:avLst/>
          </a:prstGeom>
          <a:noFill/>
        </p:spPr>
      </p:pic>
      <p:sp>
        <p:nvSpPr>
          <p:cNvPr id="1013" name="텍스트 상자 4"/>
          <p:cNvSpPr txBox="1">
            <a:spLocks/>
          </p:cNvSpPr>
          <p:nvPr/>
        </p:nvSpPr>
        <p:spPr>
          <a:xfrm>
            <a:off x="12076430" y="7499985"/>
            <a:ext cx="5588000" cy="1061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TM 1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09" name="Group 5"/>
          <p:cNvGrpSpPr/>
          <p:nvPr/>
        </p:nvGrpSpPr>
        <p:grpSpPr>
          <a:xfrm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0" name="Group 5"/>
          <p:cNvGrpSpPr/>
          <p:nvPr/>
        </p:nvGrpSpPr>
        <p:grpSpPr>
          <a:xfrm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>
              <a:avLst/>
            </a:prstGeom>
            <a:noFill/>
          </p:spPr>
        </p:pic>
      </p:grpSp>
      <p:grpSp>
        <p:nvGrpSpPr>
          <p:cNvPr id="1011" name="Group 5"/>
          <p:cNvGrpSpPr/>
          <p:nvPr/>
        </p:nvGrpSpPr>
        <p:grpSpPr>
          <a:xfrm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>
              <a:avLst/>
            </a:prstGeom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>
            <a:off x="1066800" y="800100"/>
            <a:ext cx="5715635" cy="163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OpenCV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380355" y="1493520"/>
            <a:ext cx="11735435" cy="5543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b="1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실시간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 이미지</a:t>
            </a:r>
            <a:r>
              <a:rPr lang="ko-KR" altLang="en-US" sz="3000">
                <a:solidFill>
                  <a:schemeClr val="bg1"/>
                </a:solidFill>
              </a:rPr>
              <a:t> 프로세싱에 중점을 둔 라이브러리</a:t>
            </a:r>
          </a:p>
        </p:txBody>
      </p:sp>
      <p:pic>
        <p:nvPicPr>
          <p:cNvPr id="2052" name="Picture " descr="C:/Users/yyy96/AppData/Roaming/PolarisOffice/ETemp/11420_18738880/image32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27960" y="2743200"/>
            <a:ext cx="12822555" cy="6963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8963005" cy="10278745"/>
          </a:xfrm>
          <a:prstGeom prst="rect">
            <a:avLst/>
          </a:prstGeom>
          <a:noFill/>
        </p:spPr>
      </p:pic>
      <p:sp>
        <p:nvSpPr>
          <p:cNvPr id="1012" name="텍스트 상자 3"/>
          <p:cNvSpPr txBox="1">
            <a:spLocks/>
          </p:cNvSpPr>
          <p:nvPr/>
        </p:nvSpPr>
        <p:spPr>
          <a:xfrm>
            <a:off x="12076430" y="7499985"/>
            <a:ext cx="5588000" cy="1061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Tx/>
              <a:buNone/>
            </a:pPr>
            <a:r>
              <a:rPr lang="en-US" altLang="ko-KR" sz="4500">
                <a:solidFill>
                  <a:schemeClr val="bg1"/>
                </a:solidFill>
              </a:rPr>
              <a:t> TM 2 </a:t>
            </a:r>
            <a:endParaRPr lang="ko-KR" altLang="en-US" sz="45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Pages>24</Pages>
  <Words>500</Words>
  <Characters>0</Characters>
  <Application>Microsoft Office PowerPoint</Application>
  <DocSecurity>0</DocSecurity>
  <PresentationFormat>사용자 지정</PresentationFormat>
  <Lines>0</Lines>
  <Paragraphs>85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6</cp:revision>
  <dcterms:modified xsi:type="dcterms:W3CDTF">2022-10-25T00:12:00Z</dcterms:modified>
  <cp:version>9.104.144.48562</cp:version>
</cp:coreProperties>
</file>