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p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media/image17.jpg" ContentType="image/jpeg"/>
  <Override PartName="/ppt/media/image1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6" r:id="rId13"/>
  </p:sldMasterIdLst>
  <p:notesMasterIdLst>
    <p:notesMasterId r:id="rId15"/>
  </p:notesMasterIdLst>
  <p:sldIdLst>
    <p:sldId id="256" r:id="rId17"/>
    <p:sldId id="257" r:id="rId18"/>
    <p:sldId id="259" r:id="rId19"/>
    <p:sldId id="260" r:id="rId20"/>
    <p:sldId id="270" r:id="rId21"/>
    <p:sldId id="265" r:id="rId22"/>
    <p:sldId id="267" r:id="rId23"/>
    <p:sldId id="274" r:id="rId24"/>
    <p:sldId id="269" r:id="rId25"/>
    <p:sldId id="276" r:id="rId26"/>
    <p:sldId id="286" r:id="rId27"/>
    <p:sldId id="284" r:id="rId28"/>
    <p:sldId id="285" r:id="rId29"/>
    <p:sldId id="277" r:id="rId30"/>
    <p:sldId id="278" r:id="rId31"/>
    <p:sldId id="272" r:id="rId32"/>
    <p:sldId id="279" r:id="rId33"/>
    <p:sldId id="266" r:id="rId34"/>
    <p:sldId id="273" r:id="rId35"/>
    <p:sldId id="263" r:id="rId36"/>
    <p:sldId id="261" r:id="rId3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0">
          <p15:clr>
            <a:srgbClr val="A4A3A4"/>
          </p15:clr>
        </p15:guide>
        <p15:guide id="2" pos="287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74" d="100"/>
          <a:sy n="74" d="100"/>
        </p:scale>
        <p:origin x="534" y="7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slide" Target="slides/slide14.xml"></Relationship><Relationship Id="rId31" Type="http://schemas.openxmlformats.org/officeDocument/2006/relationships/slide" Target="slides/slide15.xml"></Relationship><Relationship Id="rId32" Type="http://schemas.openxmlformats.org/officeDocument/2006/relationships/slide" Target="slides/slide16.xml"></Relationship><Relationship Id="rId33" Type="http://schemas.openxmlformats.org/officeDocument/2006/relationships/slide" Target="slides/slide17.xml"></Relationship><Relationship Id="rId34" Type="http://schemas.openxmlformats.org/officeDocument/2006/relationships/slide" Target="slides/slide18.xml"></Relationship><Relationship Id="rId35" Type="http://schemas.openxmlformats.org/officeDocument/2006/relationships/slide" Target="slides/slide19.xml"></Relationship><Relationship Id="rId36" Type="http://schemas.openxmlformats.org/officeDocument/2006/relationships/slide" Target="slides/slide20.xml"></Relationship><Relationship Id="rId37" Type="http://schemas.openxmlformats.org/officeDocument/2006/relationships/slide" Target="slides/slide21.xml"></Relationship><Relationship Id="rId39" Type="http://schemas.openxmlformats.org/officeDocument/2006/relationships/viewProps" Target="viewProps.xml"></Relationship><Relationship Id="rId40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B7AAA-47B5-4B14-B2EF-D13D57A0F29B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0CFB5-2233-4122-ADD1-32EB151DF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00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0CFB5-2233-4122-ADD1-32EB151DF5B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.xml"></Relationship><Relationship Id="rId5" Type="http://schemas.openxmlformats.org/officeDocument/2006/relationships/image" Target="../media/image3.png"></Relationship><Relationship Id="rId4" Type="http://schemas.openxmlformats.org/officeDocument/2006/relationships/image" Target="../media/image2.png"></Relationship><Relationship Id="rId6" Type="http://schemas.openxmlformats.org/officeDocument/2006/relationships/slideLayout" Target="../slideLayouts/slideLayout1.xml"></Relationship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image2.png"></Relationship><Relationship Id="rId4" Type="http://schemas.openxmlformats.org/officeDocument/2006/relationships/image" Target="../media/image32.jpe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image2.png"></Relationship><Relationship Id="rId4" Type="http://schemas.openxmlformats.org/officeDocument/2006/relationships/image" Target="../media/image33.jpe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image2.png"></Relationship><Relationship Id="rId4" Type="http://schemas.openxmlformats.org/officeDocument/2006/relationships/image" Target="../media/image34.jpeg"></Relationship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2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14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11" Type="http://schemas.openxmlformats.org/officeDocument/2006/relationships/image" Target="../media/image25.jpeg"/><Relationship Id="rId5" Type="http://schemas.openxmlformats.org/officeDocument/2006/relationships/image" Target="../media/image15.jpg"/><Relationship Id="rId15" Type="http://schemas.openxmlformats.org/officeDocument/2006/relationships/image" Target="../media/image17.jpg"/><Relationship Id="rId10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23.jpeg"/><Relationship Id="rId14" Type="http://schemas.openxmlformats.org/officeDocument/2006/relationships/image" Target="../media/image16.jpg"/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image" Target="../media/fImage3565642841.png"></Relationship><Relationship Id="rId6" Type="http://schemas.openxmlformats.org/officeDocument/2006/relationships/image" Target="../media/fImage648694308467.png"></Relationship><Relationship Id="rId7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1.png"></Relationship><Relationship Id="rId5" Type="http://schemas.openxmlformats.org/officeDocument/2006/relationships/image" Target="../media/image27.emf"></Relationship><Relationship Id="rId6" Type="http://schemas.openxmlformats.org/officeDocument/2006/relationships/slideLayout" Target="../slideLayouts/slideLayout1.xml"></Relationship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1">
    <p:bg>
      <p:bgPr>
        <a:solidFill>
          <a:srgbClr val="18A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28705" y="-4476115"/>
            <a:ext cx="6171565" cy="6171565"/>
            <a:chOff x="11228705" y="-4476115"/>
            <a:chExt cx="6171565" cy="6171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1228705" y="-4476115"/>
              <a:ext cx="6171565" cy="61715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47755" y="-224790"/>
            <a:ext cx="6171565" cy="6171565"/>
            <a:chOff x="11247755" y="-224790"/>
            <a:chExt cx="6171565" cy="617156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247755" y="-224790"/>
              <a:ext cx="6171565" cy="61715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47755" y="1695450"/>
            <a:ext cx="6171565" cy="6171565"/>
            <a:chOff x="11247755" y="1695450"/>
            <a:chExt cx="6171565" cy="61715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247755" y="1695450"/>
              <a:ext cx="6171565" cy="61715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47755" y="8571230"/>
            <a:ext cx="6171565" cy="6171565"/>
            <a:chOff x="11247755" y="8571230"/>
            <a:chExt cx="6171565" cy="61715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1247755" y="8571230"/>
              <a:ext cx="6171565" cy="617156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3980" y="8917940"/>
            <a:ext cx="4032250" cy="7258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314700"/>
            <a:ext cx="12192000" cy="316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solidFill>
                  <a:schemeClr val="bg1"/>
                </a:solidFill>
              </a:rPr>
              <a:t>Teachable Machine</a:t>
            </a:r>
            <a:r>
              <a:rPr lang="ko-KR" altLang="en-US" sz="10000" dirty="0" smtClean="0">
                <a:solidFill>
                  <a:schemeClr val="bg1"/>
                </a:solidFill>
              </a:rPr>
              <a:t>을 </a:t>
            </a:r>
            <a:endParaRPr lang="en-US" altLang="ko-KR" sz="10000" dirty="0" smtClean="0">
              <a:solidFill>
                <a:schemeClr val="bg1"/>
              </a:solidFill>
            </a:endParaRPr>
          </a:p>
          <a:p>
            <a:r>
              <a:rPr lang="ko-KR" altLang="en-US" sz="10000" dirty="0" smtClean="0">
                <a:solidFill>
                  <a:schemeClr val="bg1"/>
                </a:solidFill>
              </a:rPr>
              <a:t>활용한 출석체크</a:t>
            </a:r>
            <a:endParaRPr lang="ko-KR" altLang="en-US" sz="10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1228571" y="-4476190"/>
            <a:ext cx="6171429" cy="6171429"/>
            <a:chOff x="11228571" y="-4476190"/>
            <a:chExt cx="6171429" cy="61714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11228571" y="-4476190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247619" y="-224756"/>
            <a:ext cx="6171429" cy="6171429"/>
            <a:chOff x="11247619" y="-224756"/>
            <a:chExt cx="6171429" cy="617142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1247619" y="-224756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247619" y="1695238"/>
            <a:ext cx="6171429" cy="6171429"/>
            <a:chOff x="11247619" y="1695238"/>
            <a:chExt cx="6171429" cy="617142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1247619" y="1695238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247619" y="8571429"/>
            <a:ext cx="6171429" cy="6171429"/>
            <a:chOff x="11247619" y="8571429"/>
            <a:chExt cx="6171429" cy="617142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1247619" y="8571429"/>
              <a:ext cx="6171429" cy="6171429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8288000" cy="990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92000" y="55245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tm3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13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Group 5"/>
          <p:cNvGrpSpPr/>
          <p:nvPr/>
        </p:nvGrpSpPr>
        <p:grpSpPr>
          <a:xfrm rot="0">
            <a:off x="11228705" y="-4476115"/>
            <a:ext cx="6172200" cy="6172200"/>
            <a:chOff x="11228705" y="-4476115"/>
            <a:chExt cx="6172200" cy="6172200"/>
          </a:xfrm>
        </p:grpSpPr>
        <p:pic>
          <p:nvPicPr>
            <p:cNvPr id="29" name="Picture " descr="C:/Users/yyy96/AppData/Roaming/PolarisOffice/ETemp/6524_14395472/image1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-5400000">
              <a:off x="11228705" y="-4476115"/>
              <a:ext cx="6172200" cy="6172200"/>
            </a:xfrm>
            <a:prstGeom prst="rect"/>
            <a:noFill/>
          </p:spPr>
        </p:pic>
      </p:grpSp>
      <p:grpSp>
        <p:nvGrpSpPr>
          <p:cNvPr id="1009" name="Group 5"/>
          <p:cNvGrpSpPr/>
          <p:nvPr/>
        </p:nvGrpSpPr>
        <p:grpSpPr>
          <a:xfrm rot="0">
            <a:off x="11247755" y="-224790"/>
            <a:ext cx="6172200" cy="6172200"/>
            <a:chOff x="11247755" y="-224790"/>
            <a:chExt cx="6172200" cy="6172200"/>
          </a:xfrm>
        </p:grpSpPr>
        <p:pic>
          <p:nvPicPr>
            <p:cNvPr id="32" name="Picture " descr="C:/Users/yyy96/AppData/Roaming/PolarisOffice/ETemp/6524_14395472/image2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247755" y="-224790"/>
              <a:ext cx="6172200" cy="6172200"/>
            </a:xfrm>
            <a:prstGeom prst="rect"/>
            <a:noFill/>
          </p:spPr>
        </p:pic>
      </p:grpSp>
      <p:grpSp>
        <p:nvGrpSpPr>
          <p:cNvPr id="1010" name="Group 5"/>
          <p:cNvGrpSpPr/>
          <p:nvPr/>
        </p:nvGrpSpPr>
        <p:grpSpPr>
          <a:xfrm rot="0">
            <a:off x="11247755" y="1695450"/>
            <a:ext cx="6172200" cy="6172200"/>
            <a:chOff x="11247755" y="1695450"/>
            <a:chExt cx="6172200" cy="6172200"/>
          </a:xfrm>
        </p:grpSpPr>
        <p:pic>
          <p:nvPicPr>
            <p:cNvPr id="35" name="Picture " descr="C:/Users/yyy96/AppData/Roaming/PolarisOffice/ETemp/6524_14395472/image2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247755" y="1695450"/>
              <a:ext cx="6172200" cy="6172200"/>
            </a:xfrm>
            <a:prstGeom prst="rect"/>
            <a:noFill/>
          </p:spPr>
        </p:pic>
      </p:grpSp>
      <p:grpSp>
        <p:nvGrpSpPr>
          <p:cNvPr id="1011" name="Group 5"/>
          <p:cNvGrpSpPr/>
          <p:nvPr/>
        </p:nvGrpSpPr>
        <p:grpSpPr>
          <a:xfrm rot="0">
            <a:off x="11247755" y="8571230"/>
            <a:ext cx="6172200" cy="6172200"/>
            <a:chOff x="11247755" y="8571230"/>
            <a:chExt cx="6172200" cy="6172200"/>
          </a:xfrm>
        </p:grpSpPr>
        <p:pic>
          <p:nvPicPr>
            <p:cNvPr id="38" name="Picture " descr="C:/Users/yyy96/AppData/Roaming/PolarisOffice/ETemp/6524_14395472/image2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11247755" y="8571230"/>
              <a:ext cx="6172200" cy="6172200"/>
            </a:xfrm>
            <a:prstGeom prst="rect"/>
            <a:noFill/>
          </p:spPr>
        </p:pic>
      </p:grpSp>
      <p:sp>
        <p:nvSpPr>
          <p:cNvPr id="4" name="Rect 0"/>
          <p:cNvSpPr txBox="1">
            <a:spLocks/>
          </p:cNvSpPr>
          <p:nvPr/>
        </p:nvSpPr>
        <p:spPr>
          <a:xfrm rot="0">
            <a:off x="1066800" y="800100"/>
            <a:ext cx="5715635" cy="16319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0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OpenCV</a:t>
            </a:r>
            <a:endParaRPr lang="ko-KR" altLang="en-US" sz="10000">
              <a:solidFill>
                <a:schemeClr val="bg1"/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5380355" y="1493520"/>
            <a:ext cx="11735435" cy="5543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000" b="1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실시간</a:t>
            </a:r>
            <a:r>
              <a:rPr lang="ko-KR" altLang="en-US" sz="3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 이미지</a:t>
            </a:r>
            <a:r>
              <a:rPr lang="ko-KR" altLang="en-US" sz="3000">
                <a:solidFill>
                  <a:schemeClr val="bg1"/>
                </a:solidFill>
              </a:rPr>
              <a:t> 프로세싱에 중점을 둔 라이브러리</a:t>
            </a:r>
            <a:endParaRPr lang="ko-KR" altLang="en-US" sz="3000">
              <a:solidFill>
                <a:schemeClr val="bg1"/>
              </a:solidFill>
            </a:endParaRPr>
          </a:p>
        </p:txBody>
      </p:sp>
      <p:pic>
        <p:nvPicPr>
          <p:cNvPr id="2052" name="Picture " descr="C:/Users/yyy96/AppData/Roaming/PolarisOffice/ETemp/6524_14395472/image32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0">
            <a:off x="1104265" y="3413760"/>
            <a:ext cx="11671935" cy="63531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Group 5"/>
          <p:cNvGrpSpPr/>
          <p:nvPr/>
        </p:nvGrpSpPr>
        <p:grpSpPr>
          <a:xfrm rot="0">
            <a:off x="11228705" y="-4476115"/>
            <a:ext cx="6172200" cy="6172200"/>
            <a:chOff x="11228705" y="-4476115"/>
            <a:chExt cx="6172200" cy="6172200"/>
          </a:xfrm>
        </p:grpSpPr>
        <p:pic>
          <p:nvPicPr>
            <p:cNvPr id="29" name="Picture " descr="C:/Users/yyy96/AppData/Roaming/PolarisOffice/ETemp/6524_14395472/image1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-5400000">
              <a:off x="11228705" y="-4476115"/>
              <a:ext cx="6172200" cy="6172200"/>
            </a:xfrm>
            <a:prstGeom prst="rect"/>
            <a:noFill/>
          </p:spPr>
        </p:pic>
      </p:grpSp>
      <p:grpSp>
        <p:nvGrpSpPr>
          <p:cNvPr id="1009" name="Group 5"/>
          <p:cNvGrpSpPr/>
          <p:nvPr/>
        </p:nvGrpSpPr>
        <p:grpSpPr>
          <a:xfrm rot="0">
            <a:off x="11247755" y="-224790"/>
            <a:ext cx="6172200" cy="6172200"/>
            <a:chOff x="11247755" y="-224790"/>
            <a:chExt cx="6172200" cy="6172200"/>
          </a:xfrm>
        </p:grpSpPr>
        <p:pic>
          <p:nvPicPr>
            <p:cNvPr id="32" name="Picture " descr="C:/Users/yyy96/AppData/Roaming/PolarisOffice/ETemp/6524_14395472/image2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247755" y="-224790"/>
              <a:ext cx="6172200" cy="6172200"/>
            </a:xfrm>
            <a:prstGeom prst="rect"/>
            <a:noFill/>
          </p:spPr>
        </p:pic>
      </p:grpSp>
      <p:grpSp>
        <p:nvGrpSpPr>
          <p:cNvPr id="1010" name="Group 5"/>
          <p:cNvGrpSpPr/>
          <p:nvPr/>
        </p:nvGrpSpPr>
        <p:grpSpPr>
          <a:xfrm rot="0">
            <a:off x="11247755" y="1695450"/>
            <a:ext cx="6172200" cy="6172200"/>
            <a:chOff x="11247755" y="1695450"/>
            <a:chExt cx="6172200" cy="6172200"/>
          </a:xfrm>
        </p:grpSpPr>
        <p:pic>
          <p:nvPicPr>
            <p:cNvPr id="35" name="Picture " descr="C:/Users/yyy96/AppData/Roaming/PolarisOffice/ETemp/6524_14395472/image2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247755" y="1695450"/>
              <a:ext cx="6172200" cy="6172200"/>
            </a:xfrm>
            <a:prstGeom prst="rect"/>
            <a:noFill/>
          </p:spPr>
        </p:pic>
      </p:grpSp>
      <p:grpSp>
        <p:nvGrpSpPr>
          <p:cNvPr id="1011" name="Group 5"/>
          <p:cNvGrpSpPr/>
          <p:nvPr/>
        </p:nvGrpSpPr>
        <p:grpSpPr>
          <a:xfrm rot="0">
            <a:off x="11247755" y="8571230"/>
            <a:ext cx="6172200" cy="6172200"/>
            <a:chOff x="11247755" y="8571230"/>
            <a:chExt cx="6172200" cy="6172200"/>
          </a:xfrm>
        </p:grpSpPr>
        <p:pic>
          <p:nvPicPr>
            <p:cNvPr id="38" name="Picture " descr="C:/Users/yyy96/AppData/Roaming/PolarisOffice/ETemp/6524_14395472/image2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11247755" y="8571230"/>
              <a:ext cx="6172200" cy="6172200"/>
            </a:xfrm>
            <a:prstGeom prst="rect"/>
            <a:noFill/>
          </p:spPr>
        </p:pic>
      </p:grpSp>
      <p:sp>
        <p:nvSpPr>
          <p:cNvPr id="4" name="Rect 0"/>
          <p:cNvSpPr txBox="1">
            <a:spLocks/>
          </p:cNvSpPr>
          <p:nvPr/>
        </p:nvSpPr>
        <p:spPr>
          <a:xfrm rot="0">
            <a:off x="1066800" y="800100"/>
            <a:ext cx="5715635" cy="16300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0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SQ</a:t>
            </a:r>
            <a:r>
              <a:rPr lang="ko-KR" altLang="ko-KR" sz="10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L</a:t>
            </a:r>
            <a:r>
              <a:rPr lang="en-US" altLang="ko-KR" sz="10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ite3</a:t>
            </a:r>
            <a:endParaRPr lang="ko-KR" altLang="en-US" sz="10000">
              <a:solidFill>
                <a:schemeClr val="bg1"/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5380355" y="1493520"/>
            <a:ext cx="12268200" cy="553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클라이언트</a:t>
            </a:r>
            <a:r>
              <a:rPr lang="ko-KR" altLang="en-US" sz="3000">
                <a:solidFill>
                  <a:schemeClr val="bg1"/>
                </a:solidFill>
              </a:rPr>
              <a:t> 응용 프로그램에 임베디드되어 </a:t>
            </a:r>
            <a:r>
              <a:rPr lang="ko-KR" altLang="en-US" sz="3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동작하는 </a:t>
            </a:r>
            <a:r>
              <a:rPr lang="en-US" altLang="ko-KR" sz="3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DBMS</a:t>
            </a:r>
            <a:r>
              <a:rPr lang="ko-KR" altLang="en-US" sz="3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 소프트웨어</a:t>
            </a:r>
            <a:endParaRPr lang="ko-KR" altLang="en-US" sz="3000">
              <a:solidFill>
                <a:schemeClr val="bg1"/>
              </a:solidFill>
            </a:endParaRPr>
          </a:p>
        </p:txBody>
      </p:sp>
      <p:pic>
        <p:nvPicPr>
          <p:cNvPr id="2053" name="그림 6" descr="C:/Users/yyy96/AppData/Roaming/PolarisOffice/ETemp/6524_14395472/image33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0">
            <a:off x="1069975" y="2973070"/>
            <a:ext cx="12047855" cy="67773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Group 5"/>
          <p:cNvGrpSpPr/>
          <p:nvPr/>
        </p:nvGrpSpPr>
        <p:grpSpPr>
          <a:xfrm rot="0">
            <a:off x="11228705" y="-4476115"/>
            <a:ext cx="6172200" cy="6172200"/>
            <a:chOff x="11228705" y="-4476115"/>
            <a:chExt cx="6172200" cy="6172200"/>
          </a:xfrm>
        </p:grpSpPr>
        <p:pic>
          <p:nvPicPr>
            <p:cNvPr id="29" name="Picture " descr="C:/Users/yyy96/AppData/Roaming/PolarisOffice/ETemp/6524_14395472/image1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-5400000">
              <a:off x="11228705" y="-4476115"/>
              <a:ext cx="6172200" cy="6172200"/>
            </a:xfrm>
            <a:prstGeom prst="rect"/>
            <a:noFill/>
          </p:spPr>
        </p:pic>
      </p:grpSp>
      <p:grpSp>
        <p:nvGrpSpPr>
          <p:cNvPr id="1009" name="Group 5"/>
          <p:cNvGrpSpPr/>
          <p:nvPr/>
        </p:nvGrpSpPr>
        <p:grpSpPr>
          <a:xfrm rot="0">
            <a:off x="11247755" y="-224790"/>
            <a:ext cx="6172200" cy="6172200"/>
            <a:chOff x="11247755" y="-224790"/>
            <a:chExt cx="6172200" cy="6172200"/>
          </a:xfrm>
        </p:grpSpPr>
        <p:pic>
          <p:nvPicPr>
            <p:cNvPr id="32" name="Picture " descr="C:/Users/yyy96/AppData/Roaming/PolarisOffice/ETemp/6524_14395472/image2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247755" y="-224790"/>
              <a:ext cx="6172200" cy="6172200"/>
            </a:xfrm>
            <a:prstGeom prst="rect"/>
            <a:noFill/>
          </p:spPr>
        </p:pic>
      </p:grpSp>
      <p:grpSp>
        <p:nvGrpSpPr>
          <p:cNvPr id="1010" name="Group 5"/>
          <p:cNvGrpSpPr/>
          <p:nvPr/>
        </p:nvGrpSpPr>
        <p:grpSpPr>
          <a:xfrm rot="0">
            <a:off x="11247755" y="1695450"/>
            <a:ext cx="6172200" cy="6172200"/>
            <a:chOff x="11247755" y="1695450"/>
            <a:chExt cx="6172200" cy="6172200"/>
          </a:xfrm>
        </p:grpSpPr>
        <p:pic>
          <p:nvPicPr>
            <p:cNvPr id="35" name="Picture " descr="C:/Users/yyy96/AppData/Roaming/PolarisOffice/ETemp/6524_14395472/image2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247755" y="1695450"/>
              <a:ext cx="6172200" cy="6172200"/>
            </a:xfrm>
            <a:prstGeom prst="rect"/>
            <a:noFill/>
          </p:spPr>
        </p:pic>
      </p:grpSp>
      <p:grpSp>
        <p:nvGrpSpPr>
          <p:cNvPr id="1011" name="Group 5"/>
          <p:cNvGrpSpPr/>
          <p:nvPr/>
        </p:nvGrpSpPr>
        <p:grpSpPr>
          <a:xfrm rot="0">
            <a:off x="11247755" y="8571230"/>
            <a:ext cx="6172200" cy="6172200"/>
            <a:chOff x="11247755" y="8571230"/>
            <a:chExt cx="6172200" cy="6172200"/>
          </a:xfrm>
        </p:grpSpPr>
        <p:pic>
          <p:nvPicPr>
            <p:cNvPr id="38" name="Picture " descr="C:/Users/yyy96/AppData/Roaming/PolarisOffice/ETemp/6524_14395472/image2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11247755" y="8571230"/>
              <a:ext cx="6172200" cy="6172200"/>
            </a:xfrm>
            <a:prstGeom prst="rect"/>
            <a:noFill/>
          </p:spPr>
        </p:pic>
      </p:grpSp>
      <p:sp>
        <p:nvSpPr>
          <p:cNvPr id="4" name="Rect 0"/>
          <p:cNvSpPr txBox="1">
            <a:spLocks/>
          </p:cNvSpPr>
          <p:nvPr/>
        </p:nvSpPr>
        <p:spPr>
          <a:xfrm rot="0">
            <a:off x="1066800" y="800100"/>
            <a:ext cx="5715635" cy="16300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0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Django</a:t>
            </a:r>
            <a:endParaRPr lang="ko-KR" altLang="en-US" sz="10000">
              <a:solidFill>
                <a:schemeClr val="bg1"/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5358765" y="1493520"/>
            <a:ext cx="11735435" cy="1015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쉽고</a:t>
            </a:r>
            <a:r>
              <a:rPr lang="ko-KR" altLang="en-US" sz="3000">
                <a:solidFill>
                  <a:schemeClr val="bg1"/>
                </a:solidFill>
              </a:rPr>
              <a:t> 빠르게 웹사이트를 개발할 수 있도록 </a:t>
            </a:r>
            <a:endParaRPr lang="ko-KR" altLang="en-US" sz="3000">
              <a:solidFill>
                <a:schemeClr val="bg1"/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 sz="3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돕는</a:t>
            </a:r>
            <a:r>
              <a:rPr lang="ko-KR" altLang="en-US" sz="3000">
                <a:solidFill>
                  <a:schemeClr val="bg1"/>
                </a:solidFill>
              </a:rPr>
              <a:t> 구성요소로 이루어진 </a:t>
            </a:r>
            <a:r>
              <a:rPr lang="ko-KR" altLang="en-US" sz="3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웹</a:t>
            </a:r>
            <a:r>
              <a:rPr lang="ko-KR" altLang="en-US" sz="3000">
                <a:solidFill>
                  <a:schemeClr val="bg1"/>
                </a:solidFill>
              </a:rPr>
              <a:t> </a:t>
            </a:r>
            <a:r>
              <a:rPr lang="ko-KR" altLang="en-US" sz="3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프레임워크</a:t>
            </a:r>
            <a:endParaRPr lang="ko-KR" altLang="en-US" sz="3000">
              <a:solidFill>
                <a:schemeClr val="bg1"/>
              </a:solidFill>
            </a:endParaRPr>
          </a:p>
        </p:txBody>
      </p:sp>
      <p:pic>
        <p:nvPicPr>
          <p:cNvPr id="2053" name="그림 7" descr="C:/Users/yyy96/AppData/Roaming/PolarisOffice/ETemp/6524_14395472/image34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0">
            <a:off x="1068705" y="3390900"/>
            <a:ext cx="14083030" cy="64173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1228571" y="-4476190"/>
            <a:ext cx="6171429" cy="6171429"/>
            <a:chOff x="11228571" y="-4476190"/>
            <a:chExt cx="6171429" cy="61714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11228571" y="-4476190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247619" y="-224756"/>
            <a:ext cx="6171429" cy="6171429"/>
            <a:chOff x="11247619" y="-224756"/>
            <a:chExt cx="6171429" cy="617142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1247619" y="-224756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247619" y="1695238"/>
            <a:ext cx="6171429" cy="6171429"/>
            <a:chOff x="11247619" y="1695238"/>
            <a:chExt cx="6171429" cy="617142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1247619" y="1695238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247619" y="8571429"/>
            <a:ext cx="6171429" cy="6171429"/>
            <a:chOff x="11247619" y="8571429"/>
            <a:chExt cx="6171429" cy="617142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1247619" y="8571429"/>
              <a:ext cx="6171429" cy="6171429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8288000" cy="990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20400" y="46863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django</a:t>
            </a:r>
            <a:r>
              <a:rPr lang="ko-KR" altLang="en-US" dirty="0" err="1">
                <a:solidFill>
                  <a:schemeClr val="bg1"/>
                </a:solidFill>
              </a:rPr>
              <a:t>웹페이지</a:t>
            </a:r>
            <a:r>
              <a:rPr lang="en-US" altLang="ko-KR" dirty="0">
                <a:solidFill>
                  <a:schemeClr val="bg1"/>
                </a:solidFill>
              </a:rPr>
              <a:t>1_index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94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3258800" y="-2254480"/>
            <a:ext cx="6171429" cy="6171429"/>
            <a:chOff x="11228571" y="-4476190"/>
            <a:chExt cx="6171429" cy="61714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11228571" y="-4476190"/>
              <a:ext cx="6171429" cy="6171429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9" t="-769" r="37500" b="36924"/>
          <a:stretch/>
        </p:blipFill>
        <p:spPr>
          <a:xfrm>
            <a:off x="0" y="-224756"/>
            <a:ext cx="13985132" cy="104573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0" y="43815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django</a:t>
            </a:r>
            <a:r>
              <a:rPr lang="ko-KR" altLang="en-US" dirty="0" err="1">
                <a:solidFill>
                  <a:schemeClr val="bg1"/>
                </a:solidFill>
              </a:rPr>
              <a:t>웹페이지처리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6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800100"/>
            <a:ext cx="3596101" cy="118183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228571" y="-4476190"/>
            <a:ext cx="6171429" cy="6171429"/>
            <a:chOff x="11228571" y="-4476190"/>
            <a:chExt cx="6171429" cy="61714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1228571" y="-4476190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247619" y="-224756"/>
            <a:ext cx="6171429" cy="6171429"/>
            <a:chOff x="11247619" y="-224756"/>
            <a:chExt cx="6171429" cy="617142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247619" y="-224756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247619" y="1695238"/>
            <a:ext cx="6171429" cy="6171429"/>
            <a:chOff x="11247619" y="1695238"/>
            <a:chExt cx="6171429" cy="617142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247619" y="1695238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247619" y="8571429"/>
            <a:ext cx="6171429" cy="6171429"/>
            <a:chOff x="11247619" y="8571429"/>
            <a:chExt cx="6171429" cy="617142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1247619" y="8571429"/>
              <a:ext cx="6171429" cy="6171429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685800" y="23241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만들면서</a:t>
            </a:r>
            <a:endParaRPr lang="en-US" altLang="ko-KR" dirty="0" smtClean="0"/>
          </a:p>
          <a:p>
            <a:r>
              <a:rPr lang="ko-KR" altLang="en-US" dirty="0" smtClean="0"/>
              <a:t>소감</a:t>
            </a:r>
            <a:endParaRPr lang="en-US" altLang="ko-KR" dirty="0" smtClean="0"/>
          </a:p>
          <a:p>
            <a:r>
              <a:rPr lang="ko-KR" altLang="en-US" dirty="0" smtClean="0"/>
              <a:t>후기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63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1228571" y="-4476190"/>
            <a:ext cx="6171429" cy="6171429"/>
            <a:chOff x="11228571" y="-4476190"/>
            <a:chExt cx="6171429" cy="61714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11228571" y="-4476190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247619" y="-224756"/>
            <a:ext cx="6171429" cy="6171429"/>
            <a:chOff x="11247619" y="-224756"/>
            <a:chExt cx="6171429" cy="617142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1247619" y="-224756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247619" y="1695238"/>
            <a:ext cx="6171429" cy="6171429"/>
            <a:chOff x="11247619" y="1695238"/>
            <a:chExt cx="6171429" cy="617142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1247619" y="1695238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247619" y="8571429"/>
            <a:ext cx="6171429" cy="6171429"/>
            <a:chOff x="11247619" y="8571429"/>
            <a:chExt cx="6171429" cy="617142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1247619" y="8571429"/>
              <a:ext cx="6171429" cy="6171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29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1228571" y="-4476190"/>
            <a:ext cx="6171429" cy="6171429"/>
            <a:chOff x="11228571" y="-4476190"/>
            <a:chExt cx="6171429" cy="61714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11228571" y="-4476190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247619" y="-224756"/>
            <a:ext cx="6171429" cy="6171429"/>
            <a:chOff x="11247619" y="-224756"/>
            <a:chExt cx="6171429" cy="617142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1247619" y="-224756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247619" y="1695238"/>
            <a:ext cx="6171429" cy="6171429"/>
            <a:chOff x="11247619" y="1695238"/>
            <a:chExt cx="6171429" cy="617142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1247619" y="1695238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247619" y="8571429"/>
            <a:ext cx="6171429" cy="6171429"/>
            <a:chOff x="11247619" y="8571429"/>
            <a:chExt cx="6171429" cy="617142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1247619" y="8571429"/>
              <a:ext cx="6171429" cy="6171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20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6031" y="927717"/>
            <a:ext cx="5740697" cy="11745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91174" y="4377422"/>
            <a:ext cx="4476901" cy="4476901"/>
            <a:chOff x="4891174" y="4377422"/>
            <a:chExt cx="4476901" cy="447690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1174" y="4377422"/>
              <a:ext cx="4476901" cy="44769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04402" y="4360491"/>
            <a:ext cx="1171784" cy="1171784"/>
            <a:chOff x="5204402" y="4360491"/>
            <a:chExt cx="1171784" cy="117178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4402" y="4360491"/>
              <a:ext cx="1171784" cy="11717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05282" y="6029981"/>
            <a:ext cx="1171784" cy="1171784"/>
            <a:chOff x="4305282" y="6029981"/>
            <a:chExt cx="1171784" cy="117178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5282" y="6029981"/>
              <a:ext cx="1171784" cy="11717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04402" y="7716402"/>
            <a:ext cx="1171784" cy="1171784"/>
            <a:chOff x="5204402" y="7716402"/>
            <a:chExt cx="1171784" cy="117178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4402" y="7716402"/>
              <a:ext cx="1171784" cy="11717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26274" y="4368957"/>
            <a:ext cx="4476901" cy="4476901"/>
            <a:chOff x="8826274" y="4368957"/>
            <a:chExt cx="4476901" cy="447690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26274" y="4368957"/>
              <a:ext cx="4476901" cy="447690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818164" y="4352026"/>
            <a:ext cx="1171784" cy="1171784"/>
            <a:chOff x="11818164" y="4352026"/>
            <a:chExt cx="1171784" cy="117178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18164" y="4352026"/>
              <a:ext cx="1171784" cy="11717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717283" y="6021515"/>
            <a:ext cx="1171784" cy="1171784"/>
            <a:chOff x="12717283" y="6021515"/>
            <a:chExt cx="1171784" cy="117178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17283" y="6021515"/>
              <a:ext cx="1171784" cy="117178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818164" y="7707937"/>
            <a:ext cx="1171784" cy="1171784"/>
            <a:chOff x="11818164" y="7707937"/>
            <a:chExt cx="1171784" cy="117178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18164" y="7707937"/>
              <a:ext cx="1171784" cy="117178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7895" y="4524972"/>
            <a:ext cx="4091849" cy="79571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8553" y="6228324"/>
            <a:ext cx="4091849" cy="79571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7895" y="7914744"/>
            <a:ext cx="4091849" cy="79571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551831" y="6094515"/>
            <a:ext cx="1025786" cy="1025786"/>
            <a:chOff x="10551831" y="6094515"/>
            <a:chExt cx="1025786" cy="10257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51831" y="6094515"/>
              <a:ext cx="1025786" cy="10257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908594" y="6322606"/>
            <a:ext cx="2442063" cy="586534"/>
            <a:chOff x="5908594" y="6322606"/>
            <a:chExt cx="2442063" cy="58653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08594" y="6322606"/>
              <a:ext cx="2442063" cy="58653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404757" y="7899826"/>
            <a:ext cx="771073" cy="771073"/>
            <a:chOff x="5404757" y="7899826"/>
            <a:chExt cx="771073" cy="77107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04757" y="7899826"/>
              <a:ext cx="771073" cy="77107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348674" y="4535450"/>
            <a:ext cx="821867" cy="821867"/>
            <a:chOff x="5348674" y="4535450"/>
            <a:chExt cx="821867" cy="82186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48674" y="4535450"/>
              <a:ext cx="821867" cy="82186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022752" y="4525394"/>
            <a:ext cx="762608" cy="762608"/>
            <a:chOff x="12022752" y="4525394"/>
            <a:chExt cx="762608" cy="76260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2752" y="4525394"/>
              <a:ext cx="762608" cy="76260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018519" y="7916758"/>
            <a:ext cx="771073" cy="771073"/>
            <a:chOff x="12018519" y="7916758"/>
            <a:chExt cx="771073" cy="77107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18519" y="7916758"/>
              <a:ext cx="771073" cy="77107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580393" y="6271685"/>
            <a:ext cx="621564" cy="688377"/>
            <a:chOff x="4580393" y="6271685"/>
            <a:chExt cx="621564" cy="688377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80393" y="6271685"/>
              <a:ext cx="621564" cy="688377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058160" y="4524972"/>
            <a:ext cx="3485424" cy="795713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048644" y="6228324"/>
            <a:ext cx="3368693" cy="791426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058160" y="7914744"/>
            <a:ext cx="3368693" cy="791435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2888731" y="6184498"/>
            <a:ext cx="828888" cy="828888"/>
            <a:chOff x="12888731" y="6184498"/>
            <a:chExt cx="828888" cy="828888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888731" y="6184498"/>
              <a:ext cx="828888" cy="828888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94816" y="2178639"/>
            <a:ext cx="11726987" cy="8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6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0" y="9743915"/>
            <a:ext cx="18285714" cy="541799"/>
            <a:chOff x="0" y="9743915"/>
            <a:chExt cx="18285714" cy="5417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743915"/>
              <a:ext cx="18285714" cy="541799"/>
            </a:xfrm>
            <a:prstGeom prst="rect">
              <a:avLst/>
            </a:prstGeom>
          </p:spPr>
        </p:pic>
      </p:grpSp>
      <p:pic>
        <p:nvPicPr>
          <p:cNvPr id="1026" name="Picture 2" descr="김정헌 교수 사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5" y="1083664"/>
            <a:ext cx="33718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45974" y="5905500"/>
            <a:ext cx="28532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김 정 헌 교수님</a:t>
            </a:r>
            <a:endParaRPr lang="ko-KR" altLang="en-US" sz="3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665665"/>
              </p:ext>
            </p:extLst>
          </p:nvPr>
        </p:nvGraphicFramePr>
        <p:xfrm>
          <a:off x="3276600" y="6819900"/>
          <a:ext cx="12192000" cy="2011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28800"/>
                <a:gridCol w="1036320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직위</a:t>
                      </a:r>
                    </a:p>
                    <a:p>
                      <a:pPr latinLnBrk="1"/>
                      <a:r>
                        <a:rPr lang="ko-KR" altLang="en-US" dirty="0" smtClean="0"/>
                        <a:t>주요과목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연구실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주요경력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주요실적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교수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센서공학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전기전자기기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프로그램 언어</a:t>
                      </a:r>
                      <a:r>
                        <a:rPr lang="en-US" altLang="ko-KR" dirty="0" smtClean="0"/>
                        <a:t>, PCB </a:t>
                      </a:r>
                      <a:r>
                        <a:rPr lang="ko-KR" altLang="en-US" dirty="0" smtClean="0"/>
                        <a:t>설계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교육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관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층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공학박사 수료</a:t>
                      </a:r>
                      <a:br>
                        <a:rPr lang="ko-KR" altLang="en-US" dirty="0" smtClean="0"/>
                      </a:br>
                      <a:r>
                        <a:rPr lang="ko-KR" altLang="en-US" dirty="0" err="1" smtClean="0"/>
                        <a:t>전자기기기능장</a:t>
                      </a:r>
                      <a:r>
                        <a:rPr lang="ko-KR" altLang="en-US" dirty="0" smtClean="0"/>
                        <a:t/>
                      </a:r>
                      <a:br>
                        <a:rPr lang="ko-KR" altLang="en-US" dirty="0" smtClean="0"/>
                      </a:br>
                      <a:r>
                        <a:rPr lang="ko-KR" altLang="en-US" dirty="0" smtClean="0"/>
                        <a:t>중소기업기술개발 평가위원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국방점검 장비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모의사격훈련시스템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발전소 화염검출장치 등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실무</a:t>
                      </a:r>
                      <a:r>
                        <a:rPr lang="en-US" altLang="ko-KR" dirty="0" smtClean="0"/>
                        <a:t>20</a:t>
                      </a:r>
                      <a:r>
                        <a:rPr lang="ko-KR" altLang="en-US" dirty="0" smtClean="0"/>
                        <a:t>년 개발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47619" y="1695238"/>
            <a:ext cx="6171429" cy="6171429"/>
            <a:chOff x="11247619" y="1695238"/>
            <a:chExt cx="6171429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1247619" y="1695238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49206" y="1726663"/>
            <a:ext cx="8240242" cy="4561386"/>
            <a:chOff x="9549206" y="1726663"/>
            <a:chExt cx="8240242" cy="45613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9206" y="1726663"/>
              <a:ext cx="8240242" cy="45613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6181657"/>
            <a:ext cx="18285714" cy="4104057"/>
            <a:chOff x="0" y="6181657"/>
            <a:chExt cx="18285714" cy="41040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181657"/>
              <a:ext cx="18285714" cy="41040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43431" y="4368959"/>
            <a:ext cx="3625397" cy="3625397"/>
            <a:chOff x="13243431" y="4368959"/>
            <a:chExt cx="3625397" cy="36253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43431" y="4368959"/>
              <a:ext cx="3625397" cy="36253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03705" y="4368959"/>
            <a:ext cx="3625397" cy="3625397"/>
            <a:chOff x="1303705" y="4368959"/>
            <a:chExt cx="3625397" cy="36253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3705" y="4368959"/>
              <a:ext cx="3625397" cy="362539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2278" y="927717"/>
            <a:ext cx="3070704" cy="105688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69420" y="2190353"/>
            <a:ext cx="8165282" cy="118305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283614" y="4368959"/>
            <a:ext cx="3625397" cy="3625397"/>
            <a:chOff x="5283614" y="4368959"/>
            <a:chExt cx="3625397" cy="362539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83614" y="4368959"/>
              <a:ext cx="3625397" cy="362539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263522" y="4368959"/>
            <a:ext cx="3625397" cy="3625397"/>
            <a:chOff x="9263522" y="4368959"/>
            <a:chExt cx="3625397" cy="362539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63522" y="4368959"/>
              <a:ext cx="3625397" cy="362539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36297" y="8799610"/>
            <a:ext cx="3549483" cy="58843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28992" y="8278706"/>
            <a:ext cx="2237923" cy="53832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16207" y="8799610"/>
            <a:ext cx="3549483" cy="58843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808906" y="8278706"/>
            <a:ext cx="2240717" cy="53832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96116" y="8799610"/>
            <a:ext cx="3549483" cy="58843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88763" y="8278706"/>
            <a:ext cx="2239599" cy="53832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276024" y="8799610"/>
            <a:ext cx="3432569" cy="59462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768763" y="8278706"/>
            <a:ext cx="2247701" cy="5383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15255" y="2364826"/>
            <a:ext cx="7752996" cy="7414302"/>
            <a:chOff x="5015255" y="2364826"/>
            <a:chExt cx="7752996" cy="74143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5255" y="2364826"/>
              <a:ext cx="7752996" cy="74143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75883" y="3394709"/>
            <a:ext cx="6229186" cy="5587149"/>
            <a:chOff x="5075883" y="3394709"/>
            <a:chExt cx="6229186" cy="55871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5883" y="3394709"/>
              <a:ext cx="6229186" cy="55871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75883" y="3919424"/>
            <a:ext cx="4547638" cy="4537719"/>
            <a:chOff x="5075883" y="3919424"/>
            <a:chExt cx="4547638" cy="45377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5883" y="3919424"/>
              <a:ext cx="4547638" cy="45377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75883" y="4732372"/>
            <a:ext cx="2766616" cy="2911823"/>
            <a:chOff x="5075883" y="4732372"/>
            <a:chExt cx="2766616" cy="29118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75883" y="4732372"/>
              <a:ext cx="2766616" cy="291182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25487" y="5876839"/>
            <a:ext cx="1118492" cy="41301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77525" y="5876839"/>
            <a:ext cx="1213233" cy="72318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44477" y="5876839"/>
            <a:ext cx="1213233" cy="72318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98668" y="5876839"/>
            <a:ext cx="1213233" cy="72318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80963" y="2978751"/>
            <a:ext cx="2716504" cy="41324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788582" y="3398871"/>
            <a:ext cx="3485424" cy="61971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747523" y="5911124"/>
            <a:ext cx="4093059" cy="300316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80963" y="4644491"/>
            <a:ext cx="2716504" cy="41324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788582" y="5064610"/>
            <a:ext cx="3485424" cy="61971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44459" y="4280658"/>
            <a:ext cx="3928588" cy="187301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90171" y="3631582"/>
            <a:ext cx="658528" cy="470377"/>
            <a:chOff x="890171" y="3631582"/>
            <a:chExt cx="658528" cy="47037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0171" y="3631582"/>
              <a:ext cx="658528" cy="4703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778570" y="6232830"/>
            <a:ext cx="658528" cy="470377"/>
            <a:chOff x="3778570" y="6232830"/>
            <a:chExt cx="658528" cy="47037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800000">
              <a:off x="3778570" y="6232830"/>
              <a:ext cx="658528" cy="47037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426031" y="927716"/>
            <a:ext cx="7091676" cy="1181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8223" y="2180218"/>
            <a:ext cx="3985185" cy="2731010"/>
            <a:chOff x="572487" y="3476177"/>
            <a:chExt cx="3985185" cy="27310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487" y="3476177"/>
              <a:ext cx="3985185" cy="273101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813408" y="2180218"/>
            <a:ext cx="3985185" cy="2731010"/>
            <a:chOff x="4957672" y="3476177"/>
            <a:chExt cx="3985185" cy="273101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7672" y="3476177"/>
              <a:ext cx="3985185" cy="2731010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9198593" y="2180218"/>
            <a:ext cx="3985185" cy="2731010"/>
            <a:chOff x="9342857" y="3476177"/>
            <a:chExt cx="3985185" cy="273101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42857" y="3476177"/>
              <a:ext cx="3985185" cy="2731010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13583778" y="2180218"/>
            <a:ext cx="3985185" cy="2731010"/>
            <a:chOff x="13728042" y="3476177"/>
            <a:chExt cx="3985185" cy="2731010"/>
          </a:xfrm>
        </p:grpSpPr>
        <p:pic>
          <p:nvPicPr>
            <p:cNvPr id="139" name="Object 13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8042" y="3476177"/>
              <a:ext cx="3985185" cy="2731010"/>
            </a:xfrm>
            <a:prstGeom prst="rect">
              <a:avLst/>
            </a:prstGeom>
          </p:spPr>
        </p:pic>
      </p:grpSp>
      <p:pic>
        <p:nvPicPr>
          <p:cNvPr id="187" name="Object 18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659263" y="114300"/>
            <a:ext cx="7721424" cy="1507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478167" y="3072825"/>
            <a:ext cx="24662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/>
              <a:t>윤 예 원</a:t>
            </a:r>
            <a:endParaRPr lang="ko-KR" altLang="en-US" sz="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985800" y="3072825"/>
            <a:ext cx="24244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/>
              <a:t>김 준 호</a:t>
            </a:r>
            <a:endParaRPr lang="ko-KR" altLang="en-US" sz="5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580188" y="3072825"/>
            <a:ext cx="24516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/>
              <a:t>김 재 수</a:t>
            </a:r>
            <a:endParaRPr lang="ko-KR" altLang="en-US" sz="5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1201449" y="3072825"/>
            <a:ext cx="24387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/>
              <a:t>정 현 준</a:t>
            </a:r>
            <a:endParaRPr lang="ko-KR" altLang="en-US" sz="5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42175" y="7886700"/>
            <a:ext cx="1715576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/>
              <a:t>매일 출석표를 수기로 작성하는데 번거로움을 해소하고자 얼굴인식 프로그램을 만들기로  했습니다</a:t>
            </a:r>
            <a:r>
              <a:rPr lang="en-US" altLang="ko-KR" sz="5000" dirty="0" smtClean="0"/>
              <a:t>.</a:t>
            </a:r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457200" y="6044617"/>
            <a:ext cx="89301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b="1" dirty="0" smtClean="0"/>
              <a:t>개발 동기</a:t>
            </a:r>
            <a:endParaRPr lang="ko-KR" altLang="en-US" sz="7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60262" y="1234549"/>
            <a:ext cx="6357577" cy="6357577"/>
            <a:chOff x="8877825" y="1120249"/>
            <a:chExt cx="6357577" cy="63575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77825" y="1120249"/>
              <a:ext cx="6357577" cy="635757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1908" y="1656194"/>
            <a:ext cx="5514286" cy="5514286"/>
            <a:chOff x="9299471" y="1541894"/>
            <a:chExt cx="5514286" cy="55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9471" y="1541894"/>
              <a:ext cx="5514286" cy="55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81908" y="1656194"/>
            <a:ext cx="5514286" cy="5514286"/>
            <a:chOff x="9299471" y="1541894"/>
            <a:chExt cx="5514286" cy="55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380000">
              <a:off x="9299471" y="1541894"/>
              <a:ext cx="5514286" cy="5514286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5627452" y="3597729"/>
            <a:ext cx="60066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solidFill>
                  <a:schemeClr val="bg1"/>
                </a:solidFill>
              </a:rPr>
              <a:t>관련 기술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876" y="520136"/>
            <a:ext cx="1990965" cy="199096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696" y="520136"/>
            <a:ext cx="3733978" cy="186698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36" y="3190963"/>
            <a:ext cx="2298592" cy="229859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602" y="3315750"/>
            <a:ext cx="2486477" cy="219517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634" y="7591465"/>
            <a:ext cx="3532548" cy="166875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152" y="6970832"/>
            <a:ext cx="3900411" cy="2498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 descr="C:/Users/yyy96/AppData/Roaming/PolarisOffice/ETemp/1488_22498096/fImage99551706962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6877" y="5113882"/>
            <a:ext cx="2293416" cy="2109175"/>
          </a:xfrm>
          <a:prstGeom prst="rect">
            <a:avLst/>
          </a:prstGeom>
          <a:noFill/>
        </p:spPr>
      </p:pic>
      <p:grpSp>
        <p:nvGrpSpPr>
          <p:cNvPr id="1008" name="그룹 1008"/>
          <p:cNvGrpSpPr/>
          <p:nvPr/>
        </p:nvGrpSpPr>
        <p:grpSpPr>
          <a:xfrm>
            <a:off x="11228571" y="-4476190"/>
            <a:ext cx="6171429" cy="6171429"/>
            <a:chOff x="11228571" y="-4476190"/>
            <a:chExt cx="6171429" cy="61714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1228571" y="-4476190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247619" y="-224756"/>
            <a:ext cx="6171429" cy="6171429"/>
            <a:chOff x="11247619" y="-224756"/>
            <a:chExt cx="6171429" cy="617142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247619" y="-224756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247619" y="1695238"/>
            <a:ext cx="6171429" cy="6171429"/>
            <a:chOff x="11247619" y="1695238"/>
            <a:chExt cx="6171429" cy="617142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247619" y="1695238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247619" y="8571429"/>
            <a:ext cx="6171429" cy="6171429"/>
            <a:chOff x="11247619" y="8571429"/>
            <a:chExt cx="6171429" cy="617142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1247619" y="8571429"/>
              <a:ext cx="6171429" cy="6171429"/>
            </a:xfrm>
            <a:prstGeom prst="rect">
              <a:avLst/>
            </a:prstGeom>
          </p:spPr>
        </p:pic>
      </p:grpSp>
      <p:pic>
        <p:nvPicPr>
          <p:cNvPr id="30" name="그림 29" descr="C:/Users/yyy96/AppData/Roaming/PolarisOffice/ETemp/1488_22498096/fImage21281624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415" y="5349890"/>
            <a:ext cx="7509655" cy="3746333"/>
          </a:xfrm>
          <a:prstGeom prst="rect">
            <a:avLst/>
          </a:prstGeom>
          <a:noFill/>
        </p:spPr>
      </p:pic>
      <p:pic>
        <p:nvPicPr>
          <p:cNvPr id="34" name="그림 33" descr="C:/Users/yyy96/AppData/Roaming/PolarisOffice/ETemp/1488_22498096/fImage61441656500.jpe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4497" y="6600787"/>
            <a:ext cx="1311275" cy="614680"/>
          </a:xfrm>
          <a:prstGeom prst="rect">
            <a:avLst/>
          </a:prstGeom>
          <a:noFill/>
        </p:spPr>
      </p:pic>
      <p:pic>
        <p:nvPicPr>
          <p:cNvPr id="37" name="그림 36" descr="C:/Users/yyy96/AppData/Roaming/PolarisOffice/ETemp/1488_22498096/fImage4159167572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235" y="2016105"/>
            <a:ext cx="2345210" cy="2294140"/>
          </a:xfrm>
          <a:prstGeom prst="rect">
            <a:avLst/>
          </a:prstGeom>
          <a:noFill/>
        </p:spPr>
      </p:pic>
      <p:pic>
        <p:nvPicPr>
          <p:cNvPr id="40" name="그림 39" descr="C:/Users/yyy96/AppData/Roaming/PolarisOffice/ETemp/1488_22498096/fImage42021699358.jpe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6875" y="2054461"/>
            <a:ext cx="2245132" cy="2217429"/>
          </a:xfrm>
          <a:prstGeom prst="rect">
            <a:avLst/>
          </a:prstGeom>
          <a:noFill/>
        </p:spPr>
      </p:pic>
      <p:pic>
        <p:nvPicPr>
          <p:cNvPr id="44" name="그림 43" descr="C:/Users/yyy96/AppData/Roaming/PolarisOffice/ETemp/1488_22498096/fImage1987031748145.jpe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2437" y="1741309"/>
            <a:ext cx="4322296" cy="2846475"/>
          </a:xfrm>
          <a:prstGeom prst="rect">
            <a:avLst/>
          </a:prstGeom>
          <a:noFill/>
        </p:spPr>
      </p:pic>
      <p:pic>
        <p:nvPicPr>
          <p:cNvPr id="42" name="그림 41" descr="C:/Users/yyy96/AppData/Roaming/PolarisOffice/ETemp/1488_22498096/fImage823172446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25881" y="2054461"/>
            <a:ext cx="4264931" cy="4264931"/>
          </a:xfrm>
          <a:prstGeom prst="rect">
            <a:avLst/>
          </a:prstGeom>
          <a:noFill/>
        </p:spPr>
      </p:pic>
      <p:pic>
        <p:nvPicPr>
          <p:cNvPr id="45" name="그림 44" descr="C:/Users/yyy96/AppData/Roaming/PolarisOffice/ETemp/1488_22498096/fImage78761753281.jpe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0644" y="7233825"/>
            <a:ext cx="2329649" cy="1764182"/>
          </a:xfrm>
          <a:prstGeom prst="rect">
            <a:avLst/>
          </a:prstGeom>
          <a:noFill/>
        </p:spPr>
      </p:pic>
      <p:cxnSp>
        <p:nvCxnSpPr>
          <p:cNvPr id="46" name="도형 15"/>
          <p:cNvCxnSpPr>
            <a:stCxn id="37" idx="3"/>
            <a:endCxn id="40" idx="1"/>
          </p:cNvCxnSpPr>
          <p:nvPr/>
        </p:nvCxnSpPr>
        <p:spPr>
          <a:xfrm>
            <a:off x="2896445" y="3163175"/>
            <a:ext cx="800430" cy="1"/>
          </a:xfrm>
          <a:prstGeom prst="straightConnector1">
            <a:avLst/>
          </a:prstGeom>
          <a:ln w="38100" cap="flat" cmpd="sng">
            <a:solidFill>
              <a:schemeClr val="tx2">
                <a:lumMod val="50000"/>
                <a:lumOff val="0"/>
                <a:alpha val="100000"/>
              </a:schemeClr>
            </a:solidFill>
            <a:prstDash val="solid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도형 20"/>
          <p:cNvCxnSpPr>
            <a:stCxn id="44" idx="2"/>
            <a:endCxn id="41" idx="0"/>
          </p:cNvCxnSpPr>
          <p:nvPr/>
        </p:nvCxnSpPr>
        <p:spPr>
          <a:xfrm>
            <a:off x="8903585" y="4587784"/>
            <a:ext cx="0" cy="526098"/>
          </a:xfrm>
          <a:prstGeom prst="straightConnector1">
            <a:avLst/>
          </a:prstGeom>
          <a:ln w="38100" cap="flat" cmpd="sng">
            <a:solidFill>
              <a:schemeClr val="tx2">
                <a:lumMod val="50000"/>
                <a:lumOff val="0"/>
                <a:alpha val="100000"/>
              </a:schemeClr>
            </a:solidFill>
            <a:prstDash val="solid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도형 21"/>
          <p:cNvCxnSpPr>
            <a:stCxn id="40" idx="3"/>
            <a:endCxn id="44" idx="1"/>
          </p:cNvCxnSpPr>
          <p:nvPr/>
        </p:nvCxnSpPr>
        <p:spPr>
          <a:xfrm>
            <a:off x="5942007" y="3163176"/>
            <a:ext cx="800430" cy="1371"/>
          </a:xfrm>
          <a:prstGeom prst="straightConnector1">
            <a:avLst/>
          </a:prstGeom>
          <a:ln w="38100" cap="flat" cmpd="sng">
            <a:solidFill>
              <a:schemeClr val="tx2">
                <a:lumMod val="50000"/>
                <a:lumOff val="0"/>
                <a:alpha val="100000"/>
              </a:schemeClr>
            </a:solidFill>
            <a:prstDash val="solid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도형 23"/>
          <p:cNvCxnSpPr/>
          <p:nvPr/>
        </p:nvCxnSpPr>
        <p:spPr>
          <a:xfrm flipV="1">
            <a:off x="10054655" y="5311050"/>
            <a:ext cx="3171226" cy="1289737"/>
          </a:xfrm>
          <a:prstGeom prst="straightConnector1">
            <a:avLst/>
          </a:prstGeom>
          <a:ln w="38100" cap="flat" cmpd="sng">
            <a:solidFill>
              <a:schemeClr val="tx2">
                <a:lumMod val="50000"/>
                <a:lumOff val="0"/>
                <a:alpha val="100000"/>
              </a:schemeClr>
            </a:solidFill>
            <a:prstDash val="solid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도형 23"/>
          <p:cNvSpPr>
            <a:spLocks/>
          </p:cNvSpPr>
          <p:nvPr/>
        </p:nvSpPr>
        <p:spPr>
          <a:xfrm>
            <a:off x="14554543" y="3209959"/>
            <a:ext cx="1718945" cy="137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출석부 화면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26"/>
          <p:cNvSpPr txBox="1">
            <a:spLocks/>
          </p:cNvSpPr>
          <p:nvPr/>
        </p:nvSpPr>
        <p:spPr>
          <a:xfrm>
            <a:off x="1371600" y="4468109"/>
            <a:ext cx="90678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학생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텍스트 상자 27"/>
          <p:cNvSpPr txBox="1">
            <a:spLocks/>
          </p:cNvSpPr>
          <p:nvPr/>
        </p:nvSpPr>
        <p:spPr>
          <a:xfrm>
            <a:off x="7686315" y="9327832"/>
            <a:ext cx="125984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DB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와 연동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28"/>
          <p:cNvSpPr txBox="1">
            <a:spLocks/>
          </p:cNvSpPr>
          <p:nvPr/>
        </p:nvSpPr>
        <p:spPr>
          <a:xfrm>
            <a:off x="11247618" y="1143238"/>
            <a:ext cx="230441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학생</a:t>
            </a:r>
            <a:r>
              <a:rPr lang="ko-KR" sz="1800">
                <a:latin typeface="맑은 고딕" charset="0"/>
                <a:ea typeface="맑은 고딕" charset="0"/>
              </a:rPr>
              <a:t> 출결 정보 확인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학생 데이터 관리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8" name="텍스트 상자 29"/>
          <p:cNvSpPr txBox="1">
            <a:spLocks/>
          </p:cNvSpPr>
          <p:nvPr/>
        </p:nvSpPr>
        <p:spPr>
          <a:xfrm>
            <a:off x="3775165" y="4468733"/>
            <a:ext cx="176657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학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생 얼굴 촬영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텍스트 상자 30"/>
          <p:cNvSpPr txBox="1">
            <a:spLocks/>
          </p:cNvSpPr>
          <p:nvPr/>
        </p:nvSpPr>
        <p:spPr>
          <a:xfrm>
            <a:off x="15716759" y="6788780"/>
            <a:ext cx="112204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>
                <a:latin typeface="맑은 고딕" charset="0"/>
                <a:ea typeface="맑은 고딕" charset="0"/>
              </a:rPr>
              <a:t>홈</a:t>
            </a:r>
            <a:r>
              <a:rPr lang="ko-KR" sz="1800" dirty="0">
                <a:latin typeface="맑은 고딕" charset="0"/>
                <a:ea typeface="맑은 고딕" charset="0"/>
              </a:rPr>
              <a:t>패이지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31"/>
          <p:cNvSpPr txBox="1">
            <a:spLocks/>
          </p:cNvSpPr>
          <p:nvPr/>
        </p:nvSpPr>
        <p:spPr>
          <a:xfrm>
            <a:off x="7686315" y="4636463"/>
            <a:ext cx="189484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 err="1">
                <a:latin typeface="맑은 고딕" charset="0"/>
                <a:ea typeface="맑은 고딕" charset="0"/>
              </a:rPr>
              <a:t>얼굴인</a:t>
            </a:r>
            <a:r>
              <a:rPr lang="ko-KR" sz="1800" dirty="0">
                <a:latin typeface="맑은 고딕" charset="0"/>
                <a:ea typeface="맑은 고딕" charset="0"/>
              </a:rPr>
              <a:t>식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800100"/>
            <a:ext cx="535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</a:rPr>
              <a:t>구상도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pic>
        <p:nvPicPr>
          <p:cNvPr id="36" name="그림 35" descr="C:/Users/yyy96/AppData/Roaming/PolarisOffice/ETemp/1488_22498096/fImage20841669169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8132" y="3848804"/>
            <a:ext cx="739108" cy="738364"/>
          </a:xfrm>
          <a:prstGeom prst="rect">
            <a:avLst/>
          </a:prstGeom>
          <a:noFill/>
        </p:spPr>
      </p:pic>
      <p:pic>
        <p:nvPicPr>
          <p:cNvPr id="39" name="그림 38" descr="C:/Users/yyy96/AppData/Roaming/PolarisOffice/ETemp/1488_22498096/fImage17041681478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1326" y="3848189"/>
            <a:ext cx="1165704" cy="734668"/>
          </a:xfrm>
          <a:prstGeom prst="rect">
            <a:avLst/>
          </a:prstGeom>
          <a:noFill/>
        </p:spPr>
      </p:pic>
      <p:pic>
        <p:nvPicPr>
          <p:cNvPr id="31" name="그림 30" descr="C:/Users/yyy96/AppData/Roaming/PolarisOffice/ETemp/1488_22498096/fImage32281638467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55491" y="5402916"/>
            <a:ext cx="571500" cy="571500"/>
          </a:xfrm>
          <a:prstGeom prst="rect">
            <a:avLst/>
          </a:prstGeom>
          <a:noFill/>
        </p:spPr>
      </p:pic>
      <p:pic>
        <p:nvPicPr>
          <p:cNvPr id="33" name="그림 32" descr="C:/Users/yyy96/AppData/Roaming/PolarisOffice/ETemp/1488_22498096/fImage61581646334.jpe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6875" y="3536292"/>
            <a:ext cx="910501" cy="7882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02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5670" y="571500"/>
            <a:ext cx="5410200" cy="5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 smtClean="0"/>
              <a:t>유스케이스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&amp; </a:t>
            </a:r>
            <a:r>
              <a:rPr lang="ko-KR" altLang="en-US" sz="3000" dirty="0" err="1" smtClean="0"/>
              <a:t>플로우차트</a:t>
            </a:r>
            <a:endParaRPr lang="ko-KR" altLang="en-US" sz="3000" dirty="0"/>
          </a:p>
        </p:txBody>
      </p:sp>
      <p:pic>
        <p:nvPicPr>
          <p:cNvPr id="1012" name="그림 1" descr="C:/Users/yyy96/AppData/Roaming/PolarisOffice/ETemp/6524_14395472/fImage35656428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3815" r="9033" b="4419"/>
          <a:stretch>
            <a:fillRect/>
          </a:stretch>
        </p:blipFill>
        <p:spPr>
          <a:xfrm rot="0">
            <a:off x="1386840" y="1280160"/>
            <a:ext cx="3905885" cy="8689340"/>
          </a:xfrm>
          <a:prstGeom prst="rect"/>
          <a:noFill/>
        </p:spPr>
      </p:pic>
      <p:pic>
        <p:nvPicPr>
          <p:cNvPr id="1013" name="그림 5" descr="C:/Users/yyy96/AppData/Roaming/PolarisOffice/ETemp/6524_14395472/fImage64869430846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17460" y="584200"/>
            <a:ext cx="8928735" cy="947483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692611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18A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1228705" y="-4476115"/>
            <a:ext cx="6171565" cy="6171565"/>
            <a:chOff x="11228705" y="-4476115"/>
            <a:chExt cx="6171565" cy="617156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11228705" y="-4476115"/>
              <a:ext cx="6171565" cy="617156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247755" y="-224790"/>
            <a:ext cx="6171565" cy="6171565"/>
            <a:chOff x="11247755" y="-224790"/>
            <a:chExt cx="6171565" cy="617156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1247755" y="-224790"/>
              <a:ext cx="6171565" cy="61715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247755" y="1695450"/>
            <a:ext cx="6171565" cy="6171565"/>
            <a:chOff x="11247755" y="1695450"/>
            <a:chExt cx="6171565" cy="617156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1247755" y="1695450"/>
              <a:ext cx="6171565" cy="617156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247755" y="8571230"/>
            <a:ext cx="6171565" cy="6171565"/>
            <a:chOff x="11247755" y="8571230"/>
            <a:chExt cx="6171565" cy="617156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1247755" y="8571230"/>
              <a:ext cx="6171565" cy="6171565"/>
            </a:xfrm>
            <a:prstGeom prst="rect">
              <a:avLst/>
            </a:prstGeom>
          </p:spPr>
        </p:pic>
      </p:grpSp>
      <p:sp>
        <p:nvSpPr>
          <p:cNvPr id="4" name="TextBox 3"/>
          <p:cNvSpPr txBox="1">
            <a:spLocks/>
          </p:cNvSpPr>
          <p:nvPr/>
        </p:nvSpPr>
        <p:spPr>
          <a:xfrm rot="0">
            <a:off x="1066800" y="800100"/>
            <a:ext cx="10617835" cy="16300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0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Teachable</a:t>
            </a:r>
            <a:r>
              <a:rPr lang="en-US" altLang="ko-KR" sz="10000">
                <a:solidFill>
                  <a:schemeClr val="bg1"/>
                </a:solidFill>
              </a:rPr>
              <a:t> </a:t>
            </a:r>
            <a:r>
              <a:rPr lang="en-US" altLang="ko-KR" sz="10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Machine</a:t>
            </a:r>
            <a:endParaRPr lang="ko-KR" altLang="en-US" sz="100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3606800" y="1493520"/>
            <a:ext cx="14693900" cy="1477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 sz="3000" b="1">
              <a:solidFill>
                <a:schemeClr val="bg1"/>
              </a:solidFill>
              <a:latin typeface="Calibri" charset="0"/>
              <a:ea typeface="?? ??" charset="0"/>
              <a:cs typeface="+mn-cs"/>
            </a:endParaRPr>
          </a:p>
          <a:p>
            <a:pPr marL="0" indent="0" latinLnBrk="0">
              <a:buFontTx/>
              <a:buNone/>
            </a:pPr>
            <a:endParaRPr lang="ko-KR" altLang="en-US" sz="3000" b="1">
              <a:solidFill>
                <a:schemeClr val="bg1"/>
              </a:solidFill>
              <a:latin typeface="Calibri" charset="0"/>
              <a:ea typeface="?? ??" charset="0"/>
              <a:cs typeface="+mn-cs"/>
            </a:endParaRPr>
          </a:p>
          <a:p>
            <a:pPr marL="0" indent="0" latinLnBrk="0">
              <a:buFontTx/>
              <a:buNone/>
            </a:pPr>
            <a:r>
              <a:rPr lang="ko-KR" altLang="en-US" sz="3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누구나</a:t>
            </a:r>
            <a:r>
              <a:rPr lang="ko-KR" altLang="en-US" sz="3000">
                <a:solidFill>
                  <a:schemeClr val="bg1"/>
                </a:solidFill>
              </a:rPr>
              <a:t> 머신러닝 모델을 쉽고 빠르고 간단하게 만들 </a:t>
            </a:r>
            <a:r>
              <a:rPr lang="ko-KR" altLang="en-US" sz="3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수</a:t>
            </a:r>
            <a:r>
              <a:rPr lang="ko-KR" altLang="en-US" sz="3000">
                <a:solidFill>
                  <a:schemeClr val="bg1"/>
                </a:solidFill>
              </a:rPr>
              <a:t> 있도록 제작된 </a:t>
            </a:r>
            <a:r>
              <a:rPr lang="ko-KR" altLang="en-US" sz="3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웹</a:t>
            </a:r>
            <a:r>
              <a:rPr lang="ko-KR" altLang="en-US" sz="3000">
                <a:solidFill>
                  <a:schemeClr val="bg1"/>
                </a:solidFill>
              </a:rPr>
              <a:t> </a:t>
            </a:r>
            <a:r>
              <a:rPr lang="ko-KR" altLang="en-US" sz="3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기반</a:t>
            </a:r>
            <a:r>
              <a:rPr lang="ko-KR" altLang="en-US" sz="3000">
                <a:solidFill>
                  <a:schemeClr val="bg1"/>
                </a:solidFill>
              </a:rPr>
              <a:t> </a:t>
            </a:r>
            <a:r>
              <a:rPr lang="ko-KR" altLang="en-US" sz="3000">
                <a:solidFill>
                  <a:schemeClr val="bg1"/>
                </a:solidFill>
                <a:latin typeface="Calibri" charset="0"/>
                <a:ea typeface="?? ??" charset="0"/>
                <a:cs typeface="+mn-cs"/>
              </a:rPr>
              <a:t>도구</a:t>
            </a:r>
            <a:endParaRPr lang="ko-KR" altLang="en-US" sz="3000">
              <a:solidFill>
                <a:schemeClr val="bg1"/>
              </a:solidFill>
            </a:endParaRPr>
          </a:p>
        </p:txBody>
      </p:sp>
      <p:pic>
        <p:nvPicPr>
          <p:cNvPr id="2053" name="그림 8" descr="C:/Users/yyy96/AppData/Roaming/PolarisOffice/ETemp/6524_14395472/image27.emf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69975" y="3416300"/>
            <a:ext cx="12240260" cy="636524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024824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800100"/>
            <a:ext cx="3596101" cy="118183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228571" y="-4476190"/>
            <a:ext cx="6171429" cy="6171429"/>
            <a:chOff x="11228571" y="-4476190"/>
            <a:chExt cx="6171429" cy="61714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1228571" y="-4476190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247619" y="-224756"/>
            <a:ext cx="6171429" cy="6171429"/>
            <a:chOff x="11247619" y="-224756"/>
            <a:chExt cx="6171429" cy="617142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247619" y="-224756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247619" y="1695238"/>
            <a:ext cx="6171429" cy="6171429"/>
            <a:chOff x="11247619" y="1695238"/>
            <a:chExt cx="6171429" cy="617142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247619" y="1695238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247619" y="8571429"/>
            <a:ext cx="6171429" cy="6171429"/>
            <a:chOff x="11247619" y="8571429"/>
            <a:chExt cx="6171429" cy="617142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1247619" y="8571429"/>
              <a:ext cx="6171429" cy="6171429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431000" cy="105251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525000" y="6629671"/>
            <a:ext cx="769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</a:rPr>
              <a:t>내용 불러오기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59703" y="1495125"/>
            <a:ext cx="112518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500" dirty="0" smtClean="0">
                <a:solidFill>
                  <a:schemeClr val="bg1"/>
                </a:solidFill>
              </a:rPr>
              <a:t> 미리 출석 대상의 이미지를 등록하여 </a:t>
            </a:r>
            <a:endParaRPr lang="en-US" altLang="ko-KR" sz="4500" dirty="0" smtClean="0">
              <a:solidFill>
                <a:schemeClr val="bg1"/>
              </a:solidFill>
            </a:endParaRPr>
          </a:p>
          <a:p>
            <a:r>
              <a:rPr lang="en-US" altLang="ko-KR" sz="4500" dirty="0" smtClean="0">
                <a:solidFill>
                  <a:schemeClr val="bg1"/>
                </a:solidFill>
              </a:rPr>
              <a:t>     KERAS </a:t>
            </a:r>
            <a:r>
              <a:rPr lang="ko-KR" altLang="en-US" sz="4500" dirty="0" smtClean="0">
                <a:solidFill>
                  <a:schemeClr val="bg1"/>
                </a:solidFill>
              </a:rPr>
              <a:t>모델을 추출</a:t>
            </a:r>
            <a:r>
              <a:rPr lang="en-US" altLang="ko-KR" sz="4500" dirty="0" smtClean="0">
                <a:solidFill>
                  <a:schemeClr val="bg1"/>
                </a:solidFill>
              </a:rPr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5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1228571" y="-4476190"/>
            <a:ext cx="6171429" cy="6171429"/>
            <a:chOff x="11228571" y="-4476190"/>
            <a:chExt cx="6171429" cy="61714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11228571" y="-4476190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247619" y="-224756"/>
            <a:ext cx="6171429" cy="6171429"/>
            <a:chOff x="11247619" y="-224756"/>
            <a:chExt cx="6171429" cy="617142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1247619" y="-224756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247619" y="1695238"/>
            <a:ext cx="6171429" cy="6171429"/>
            <a:chOff x="11247619" y="1695238"/>
            <a:chExt cx="6171429" cy="617142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1247619" y="1695238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247619" y="8571429"/>
            <a:ext cx="6171429" cy="6171429"/>
            <a:chOff x="11247619" y="8571429"/>
            <a:chExt cx="6171429" cy="617142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1247619" y="8571429"/>
              <a:ext cx="6171429" cy="6171429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190500"/>
            <a:ext cx="19812000" cy="10731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8571" y="5448300"/>
            <a:ext cx="317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tm2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8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officegen</Company>
  <DocSecurity>0</DocSecurity>
  <HyperlinksChanged>false</HyperlinksChanged>
  <Lines>0</Lines>
  <LinksUpToDate>false</LinksUpToDate>
  <Pages>21</Pages>
  <Paragraphs>79</Paragraphs>
  <Words>194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officegen</dc:creator>
  <cp:lastModifiedBy>yyy961008</cp:lastModifiedBy>
  <dc:title>PowerPoint 프레젠테이션</dc:title>
  <cp:version>9.104.144.48562</cp:version>
  <dcterms:modified xsi:type="dcterms:W3CDTF">2022-10-21T08:28:30Z</dcterms:modified>
</cp:coreProperties>
</file>