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B463B-B805-466B-B7A9-4FC92E2C1A66}" v="2" dt="2020-07-12T11:26:06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7illume_21@korea.edu" userId="abb706e2-948a-4b4a-8a5d-04917b66a53f" providerId="ADAL" clId="{D40B463B-B805-466B-B7A9-4FC92E2C1A66}"/>
    <pc:docChg chg="custSel modSld">
      <pc:chgData name="7illume_21@korea.edu" userId="abb706e2-948a-4b4a-8a5d-04917b66a53f" providerId="ADAL" clId="{D40B463B-B805-466B-B7A9-4FC92E2C1A66}" dt="2020-07-12T11:31:08.141" v="251" actId="207"/>
      <pc:docMkLst>
        <pc:docMk/>
      </pc:docMkLst>
      <pc:sldChg chg="modSp mod">
        <pc:chgData name="7illume_21@korea.edu" userId="abb706e2-948a-4b4a-8a5d-04917b66a53f" providerId="ADAL" clId="{D40B463B-B805-466B-B7A9-4FC92E2C1A66}" dt="2020-07-12T11:31:08.141" v="251" actId="207"/>
        <pc:sldMkLst>
          <pc:docMk/>
          <pc:sldMk cId="3798616321" sldId="256"/>
        </pc:sldMkLst>
        <pc:graphicFrameChg chg="mod modGraphic">
          <ac:chgData name="7illume_21@korea.edu" userId="abb706e2-948a-4b4a-8a5d-04917b66a53f" providerId="ADAL" clId="{D40B463B-B805-466B-B7A9-4FC92E2C1A66}" dt="2020-07-12T11:31:08.141" v="251" actId="207"/>
          <ac:graphicFrameMkLst>
            <pc:docMk/>
            <pc:sldMk cId="3798616321" sldId="256"/>
            <ac:graphicFrameMk id="4" creationId="{B6F493CE-B6C8-49BE-A7F7-CC49EC84774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487BC-DBD2-4839-ABD0-3EC2DBE1A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3C14C-0FA5-4338-9FA9-C5F0E7712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A41EC-C129-4B1A-B941-7AE609B8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3F0F4-2DC1-4860-B8D4-F5674195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4364C-3F55-41EF-AA81-BAEDE1EB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0DD63-E8DD-44D6-BBEF-A61A1C4A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5ED82-382E-4E61-86E7-01F1D101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C0530-F9BB-441A-9A73-09F7F10B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A6468-6297-4DD1-9335-180A705B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EF983-8E18-4B7D-85E0-36C144B6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9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F94F35-1FA4-4651-871D-9BACB807A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A48FC-95FF-4354-B9EA-82EA2127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E8DB1-0AFD-4673-9130-E436EA4F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92ABC-4F78-4CFF-ACE5-7975A4A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EF974-271E-4A7B-A0DF-17B653A0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80D3F-BF0D-41DB-9096-69359B40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DB071-68C8-4421-B2E8-F34E63FF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01945-51DF-4472-AD84-DFCECC8B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C6A91-BF2C-4E4B-B4BF-06509C0C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646A5-5359-4738-9222-5B59FDC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0447E-6A77-42FD-BC41-F7D46527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E9F96-A87F-4997-94DD-B9273908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67663-5820-4B1C-928F-870EAD0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56F2C-E12E-4D1B-BE79-E430AFCC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91487-E922-4343-9261-5ED4A6A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8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00E9C-C034-4DAF-90C6-91357797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4112A-603B-46D3-9DB8-4A29FCEDF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E0CD7-FDDE-42CC-A67D-4B79725C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DD43C-EAA8-4E71-B6CA-5510B61C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D4B59-D937-4664-9758-047EEF4B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BE48A-6EB6-481F-BE7E-09683A0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9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35CC-267C-411E-9A49-D85276EA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E3F30-91E6-43FD-99BA-B6534EC0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ED6B-3CD3-4110-A79E-88657465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762592-2962-448E-9BD9-23B3CE0B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3A593-2EF3-46A8-B213-D45889EA5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56BBC6-84AF-4255-B248-55D7F96C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B6EF3-19EE-44B3-83EE-CCED5222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02FAD-19A4-4FDD-A823-27845114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B7317-8AB6-4129-8B14-93A1F169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E961F-9742-414A-956E-C77A9F2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3BE5EF-AA2B-4E40-8B1B-480FE587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64A1AA-4985-4743-8869-03027205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E36DE-1CA3-45EF-B8BF-CB6FD2C4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A770EE-8039-4A2B-8104-718599CC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7D67C-ECB8-485B-A403-E83F0E68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7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55CB1-CD8F-4BD7-94CC-6AF19290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166B-5B6B-4493-AC76-E0933028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3D91C-11D3-4646-9A5B-85A5E649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DB8E-170E-4B56-BC00-657E646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6278C-1507-48BE-AE46-735E7A0A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B55F6-D565-4932-808B-117587B8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9585-59C8-43A1-85A4-5F5DB82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042C6-C967-44F0-B527-D606D4067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990967-FCBB-467E-8D0D-73ACD718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1F05-E9F9-4AB2-A17F-B0B7338E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A16F9-F215-411C-B20B-AA15094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B1B30-6257-447F-B44C-ACAF3B11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AF54E7-2FB5-4FFE-955A-615687EF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5F4F6-BC9D-4965-A504-3823EE1A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03A91-D230-4CAB-8D4E-9BE762A6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7DE8-61D9-44A9-A929-7330DD9EC80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DA4866-D6AA-4AC5-803E-1BF3F6814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0399D-3D28-4E52-A27D-9078085B8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4E2A-98F5-48A4-B953-6DF011DA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6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6F493CE-B6C8-49BE-A7F7-CC49EC847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44777"/>
              </p:ext>
            </p:extLst>
          </p:nvPr>
        </p:nvGraphicFramePr>
        <p:xfrm>
          <a:off x="0" y="0"/>
          <a:ext cx="12192000" cy="727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351561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96008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011221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218279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9657565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 Model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Layer</a:t>
                      </a:r>
                      <a:r>
                        <a:rPr lang="ko-KR" altLang="en-US" sz="3200" dirty="0"/>
                        <a:t> </a:t>
                      </a:r>
                      <a:r>
                        <a:rPr lang="en-US" altLang="ko-KR" sz="3200" dirty="0"/>
                        <a:t>Number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TCP/IP Layer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Other Protocol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572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702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039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648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 SCTP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794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880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sz="3200" dirty="0"/>
                        <a:t>Frame Relay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375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2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1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75F7BA732383E49866F355A7E0867B7" ma:contentTypeVersion="9" ma:contentTypeDescription="새 문서를 만듭니다." ma:contentTypeScope="" ma:versionID="a6b8436534fdafe402bea7c577ce7edf">
  <xsd:schema xmlns:xsd="http://www.w3.org/2001/XMLSchema" xmlns:xs="http://www.w3.org/2001/XMLSchema" xmlns:p="http://schemas.microsoft.com/office/2006/metadata/properties" xmlns:ns3="15124c7e-1b6b-4ad1-b195-40d3859cfb8b" targetNamespace="http://schemas.microsoft.com/office/2006/metadata/properties" ma:root="true" ma:fieldsID="0859d3098879fbba99ec544fad303aa7" ns3:_="">
    <xsd:import namespace="15124c7e-1b6b-4ad1-b195-40d3859cfb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24c7e-1b6b-4ad1-b195-40d3859cf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AC5D4-1B1C-4CF4-9008-274AE8BB0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124c7e-1b6b-4ad1-b195-40d3859cf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860A88-1C4B-4D43-807B-412F3DAABE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A792-AD66-4834-8439-D2A8A7EA20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연석</dc:creator>
  <cp:lastModifiedBy>장 연석</cp:lastModifiedBy>
  <cp:revision>2</cp:revision>
  <dcterms:created xsi:type="dcterms:W3CDTF">2020-07-12T11:03:06Z</dcterms:created>
  <dcterms:modified xsi:type="dcterms:W3CDTF">2020-07-12T11:31:34Z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0x010100B75F7BA732383E49866F355A7E0867B7</vt:lpwstr>
  </property>
</Properties>
</file>