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5" r:id="rId5"/>
    <p:sldId id="259" r:id="rId6"/>
    <p:sldId id="258" r:id="rId7"/>
    <p:sldId id="266" r:id="rId8"/>
    <p:sldId id="267" r:id="rId9"/>
    <p:sldId id="271" r:id="rId10"/>
    <p:sldId id="270" r:id="rId11"/>
    <p:sldId id="269" r:id="rId12"/>
    <p:sldId id="260" r:id="rId13"/>
    <p:sldId id="263" r:id="rId14"/>
    <p:sldId id="264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i\Desktop\Python\final_311_censu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[final_311_census.csv]Sheet1!PivotTable1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Request per YY/Month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Abandoned Vehicle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Sheet1!$B$5:$B$42</c:f>
              <c:numCache>
                <c:formatCode>General</c:formatCode>
                <c:ptCount val="37"/>
                <c:pt idx="1">
                  <c:v>4</c:v>
                </c:pt>
                <c:pt idx="2">
                  <c:v>1</c:v>
                </c:pt>
                <c:pt idx="5">
                  <c:v>4</c:v>
                </c:pt>
                <c:pt idx="6">
                  <c:v>2</c:v>
                </c:pt>
                <c:pt idx="9">
                  <c:v>2</c:v>
                </c:pt>
                <c:pt idx="11">
                  <c:v>3</c:v>
                </c:pt>
                <c:pt idx="12">
                  <c:v>5</c:v>
                </c:pt>
                <c:pt idx="13">
                  <c:v>6</c:v>
                </c:pt>
                <c:pt idx="15">
                  <c:v>5</c:v>
                </c:pt>
                <c:pt idx="17">
                  <c:v>8</c:v>
                </c:pt>
                <c:pt idx="18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3</c:v>
                </c:pt>
                <c:pt idx="27">
                  <c:v>7</c:v>
                </c:pt>
                <c:pt idx="28">
                  <c:v>3</c:v>
                </c:pt>
                <c:pt idx="29">
                  <c:v>3</c:v>
                </c:pt>
                <c:pt idx="30">
                  <c:v>9</c:v>
                </c:pt>
                <c:pt idx="31">
                  <c:v>5</c:v>
                </c:pt>
                <c:pt idx="32">
                  <c:v>2</c:v>
                </c:pt>
                <c:pt idx="33">
                  <c:v>6</c:v>
                </c:pt>
                <c:pt idx="34">
                  <c:v>2</c:v>
                </c:pt>
                <c:pt idx="3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C-4841-8103-7D1BB410F4E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Building Maintenance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Sheet1!$C$5:$C$42</c:f>
              <c:numCache>
                <c:formatCode>General</c:formatCode>
                <c:ptCount val="37"/>
                <c:pt idx="0">
                  <c:v>52</c:v>
                </c:pt>
                <c:pt idx="1">
                  <c:v>46</c:v>
                </c:pt>
                <c:pt idx="2">
                  <c:v>25</c:v>
                </c:pt>
                <c:pt idx="3">
                  <c:v>54</c:v>
                </c:pt>
                <c:pt idx="4">
                  <c:v>53</c:v>
                </c:pt>
                <c:pt idx="5">
                  <c:v>56</c:v>
                </c:pt>
                <c:pt idx="6">
                  <c:v>57</c:v>
                </c:pt>
                <c:pt idx="7">
                  <c:v>44</c:v>
                </c:pt>
                <c:pt idx="8">
                  <c:v>66</c:v>
                </c:pt>
                <c:pt idx="9">
                  <c:v>40</c:v>
                </c:pt>
                <c:pt idx="10">
                  <c:v>38</c:v>
                </c:pt>
                <c:pt idx="11">
                  <c:v>36</c:v>
                </c:pt>
                <c:pt idx="12">
                  <c:v>16</c:v>
                </c:pt>
                <c:pt idx="13">
                  <c:v>63</c:v>
                </c:pt>
                <c:pt idx="14">
                  <c:v>27</c:v>
                </c:pt>
                <c:pt idx="15">
                  <c:v>39</c:v>
                </c:pt>
                <c:pt idx="16">
                  <c:v>27</c:v>
                </c:pt>
                <c:pt idx="17">
                  <c:v>47</c:v>
                </c:pt>
                <c:pt idx="18">
                  <c:v>25</c:v>
                </c:pt>
                <c:pt idx="19">
                  <c:v>33</c:v>
                </c:pt>
                <c:pt idx="20">
                  <c:v>23</c:v>
                </c:pt>
                <c:pt idx="21">
                  <c:v>24</c:v>
                </c:pt>
                <c:pt idx="22">
                  <c:v>36</c:v>
                </c:pt>
                <c:pt idx="23">
                  <c:v>40</c:v>
                </c:pt>
                <c:pt idx="24">
                  <c:v>51</c:v>
                </c:pt>
                <c:pt idx="25">
                  <c:v>44</c:v>
                </c:pt>
                <c:pt idx="26">
                  <c:v>68</c:v>
                </c:pt>
                <c:pt idx="27">
                  <c:v>74</c:v>
                </c:pt>
                <c:pt idx="28">
                  <c:v>41</c:v>
                </c:pt>
                <c:pt idx="29">
                  <c:v>57</c:v>
                </c:pt>
                <c:pt idx="30">
                  <c:v>56</c:v>
                </c:pt>
                <c:pt idx="31">
                  <c:v>30</c:v>
                </c:pt>
                <c:pt idx="32">
                  <c:v>75</c:v>
                </c:pt>
                <c:pt idx="33">
                  <c:v>44</c:v>
                </c:pt>
                <c:pt idx="34">
                  <c:v>46</c:v>
                </c:pt>
                <c:pt idx="35">
                  <c:v>69</c:v>
                </c:pt>
                <c:pt idx="3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C-4841-8103-7D1BB410F4E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Potholes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Sheet1!$D$5:$D$42</c:f>
              <c:numCache>
                <c:formatCode>General</c:formatCode>
                <c:ptCount val="37"/>
                <c:pt idx="0">
                  <c:v>237</c:v>
                </c:pt>
                <c:pt idx="1">
                  <c:v>99</c:v>
                </c:pt>
                <c:pt idx="2">
                  <c:v>30</c:v>
                </c:pt>
                <c:pt idx="3">
                  <c:v>86</c:v>
                </c:pt>
                <c:pt idx="4">
                  <c:v>130</c:v>
                </c:pt>
                <c:pt idx="5">
                  <c:v>166</c:v>
                </c:pt>
                <c:pt idx="6">
                  <c:v>161</c:v>
                </c:pt>
                <c:pt idx="7">
                  <c:v>302</c:v>
                </c:pt>
                <c:pt idx="8">
                  <c:v>207</c:v>
                </c:pt>
                <c:pt idx="9">
                  <c:v>27</c:v>
                </c:pt>
                <c:pt idx="10">
                  <c:v>47</c:v>
                </c:pt>
                <c:pt idx="11">
                  <c:v>53</c:v>
                </c:pt>
                <c:pt idx="12">
                  <c:v>474</c:v>
                </c:pt>
                <c:pt idx="13">
                  <c:v>146</c:v>
                </c:pt>
                <c:pt idx="14">
                  <c:v>67</c:v>
                </c:pt>
                <c:pt idx="15">
                  <c:v>637</c:v>
                </c:pt>
                <c:pt idx="16">
                  <c:v>280</c:v>
                </c:pt>
                <c:pt idx="17">
                  <c:v>257</c:v>
                </c:pt>
                <c:pt idx="18">
                  <c:v>321</c:v>
                </c:pt>
                <c:pt idx="19">
                  <c:v>189</c:v>
                </c:pt>
                <c:pt idx="20">
                  <c:v>421</c:v>
                </c:pt>
                <c:pt idx="21">
                  <c:v>70</c:v>
                </c:pt>
                <c:pt idx="22">
                  <c:v>81</c:v>
                </c:pt>
                <c:pt idx="23">
                  <c:v>71</c:v>
                </c:pt>
                <c:pt idx="24">
                  <c:v>227</c:v>
                </c:pt>
                <c:pt idx="25">
                  <c:v>97</c:v>
                </c:pt>
                <c:pt idx="26">
                  <c:v>47</c:v>
                </c:pt>
                <c:pt idx="27">
                  <c:v>278</c:v>
                </c:pt>
                <c:pt idx="28">
                  <c:v>61</c:v>
                </c:pt>
                <c:pt idx="29">
                  <c:v>190</c:v>
                </c:pt>
                <c:pt idx="30">
                  <c:v>151</c:v>
                </c:pt>
                <c:pt idx="31">
                  <c:v>213</c:v>
                </c:pt>
                <c:pt idx="32">
                  <c:v>207</c:v>
                </c:pt>
                <c:pt idx="33">
                  <c:v>40</c:v>
                </c:pt>
                <c:pt idx="34">
                  <c:v>50</c:v>
                </c:pt>
                <c:pt idx="35">
                  <c:v>61</c:v>
                </c:pt>
                <c:pt idx="36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2C-4841-8103-7D1BB410F4E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Snow/Ice removal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Sheet1!$E$5:$E$42</c:f>
              <c:numCache>
                <c:formatCode>General</c:formatCode>
                <c:ptCount val="37"/>
                <c:pt idx="2">
                  <c:v>163</c:v>
                </c:pt>
                <c:pt idx="3">
                  <c:v>67</c:v>
                </c:pt>
                <c:pt idx="4">
                  <c:v>61</c:v>
                </c:pt>
                <c:pt idx="7">
                  <c:v>7</c:v>
                </c:pt>
                <c:pt idx="9">
                  <c:v>10</c:v>
                </c:pt>
                <c:pt idx="12">
                  <c:v>2</c:v>
                </c:pt>
                <c:pt idx="14">
                  <c:v>19</c:v>
                </c:pt>
                <c:pt idx="15">
                  <c:v>329</c:v>
                </c:pt>
                <c:pt idx="16">
                  <c:v>803</c:v>
                </c:pt>
                <c:pt idx="19">
                  <c:v>299</c:v>
                </c:pt>
                <c:pt idx="21">
                  <c:v>139</c:v>
                </c:pt>
                <c:pt idx="26">
                  <c:v>95</c:v>
                </c:pt>
                <c:pt idx="27">
                  <c:v>224</c:v>
                </c:pt>
                <c:pt idx="28">
                  <c:v>524</c:v>
                </c:pt>
                <c:pt idx="31">
                  <c:v>41</c:v>
                </c:pt>
                <c:pt idx="33">
                  <c:v>18</c:v>
                </c:pt>
                <c:pt idx="3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2C-4841-8103-7D1BB410F4E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Weeds/Debris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Sheet1!$F$5:$F$42</c:f>
              <c:numCache>
                <c:formatCode>General</c:formatCode>
                <c:ptCount val="37"/>
                <c:pt idx="0">
                  <c:v>84</c:v>
                </c:pt>
                <c:pt idx="1">
                  <c:v>273</c:v>
                </c:pt>
                <c:pt idx="2">
                  <c:v>36</c:v>
                </c:pt>
                <c:pt idx="3">
                  <c:v>43</c:v>
                </c:pt>
                <c:pt idx="4">
                  <c:v>52</c:v>
                </c:pt>
                <c:pt idx="5">
                  <c:v>302</c:v>
                </c:pt>
                <c:pt idx="6">
                  <c:v>247</c:v>
                </c:pt>
                <c:pt idx="7">
                  <c:v>49</c:v>
                </c:pt>
                <c:pt idx="8">
                  <c:v>222</c:v>
                </c:pt>
                <c:pt idx="9">
                  <c:v>58</c:v>
                </c:pt>
                <c:pt idx="10">
                  <c:v>117</c:v>
                </c:pt>
                <c:pt idx="11">
                  <c:v>135</c:v>
                </c:pt>
                <c:pt idx="12">
                  <c:v>132</c:v>
                </c:pt>
                <c:pt idx="13">
                  <c:v>262</c:v>
                </c:pt>
                <c:pt idx="14">
                  <c:v>56</c:v>
                </c:pt>
                <c:pt idx="15">
                  <c:v>81</c:v>
                </c:pt>
                <c:pt idx="16">
                  <c:v>59</c:v>
                </c:pt>
                <c:pt idx="17">
                  <c:v>291</c:v>
                </c:pt>
                <c:pt idx="18">
                  <c:v>288</c:v>
                </c:pt>
                <c:pt idx="19">
                  <c:v>140</c:v>
                </c:pt>
                <c:pt idx="20">
                  <c:v>316</c:v>
                </c:pt>
                <c:pt idx="21">
                  <c:v>91</c:v>
                </c:pt>
                <c:pt idx="22">
                  <c:v>132</c:v>
                </c:pt>
                <c:pt idx="23">
                  <c:v>206</c:v>
                </c:pt>
                <c:pt idx="24">
                  <c:v>125</c:v>
                </c:pt>
                <c:pt idx="25">
                  <c:v>256</c:v>
                </c:pt>
                <c:pt idx="26">
                  <c:v>71</c:v>
                </c:pt>
                <c:pt idx="27">
                  <c:v>84</c:v>
                </c:pt>
                <c:pt idx="28">
                  <c:v>53</c:v>
                </c:pt>
                <c:pt idx="29">
                  <c:v>284</c:v>
                </c:pt>
                <c:pt idx="30">
                  <c:v>337</c:v>
                </c:pt>
                <c:pt idx="31">
                  <c:v>92</c:v>
                </c:pt>
                <c:pt idx="32">
                  <c:v>326</c:v>
                </c:pt>
                <c:pt idx="33">
                  <c:v>67</c:v>
                </c:pt>
                <c:pt idx="34">
                  <c:v>145</c:v>
                </c:pt>
                <c:pt idx="35">
                  <c:v>238</c:v>
                </c:pt>
                <c:pt idx="36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2C-4841-8103-7D1BB410F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9363311"/>
        <c:axId val="779746847"/>
      </c:radarChart>
      <c:catAx>
        <c:axId val="689363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746847"/>
        <c:crosses val="autoZero"/>
        <c:auto val="1"/>
        <c:lblAlgn val="ctr"/>
        <c:lblOffset val="100"/>
        <c:noMultiLvlLbl val="0"/>
      </c:catAx>
      <c:valAx>
        <c:axId val="77974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36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rgbClr val="7030A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DE157-3945-4233-84EF-86A50AAE84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6EE37FA-B877-4FC7-BDAA-CB8FE2AA97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“Why 311 data?” – 911 data would just have been too large…</a:t>
          </a:r>
        </a:p>
      </dgm:t>
    </dgm:pt>
    <dgm:pt modelId="{E25EB8DC-A8F0-4D56-BA91-BA0827162D3A}" type="parTrans" cxnId="{A37F40B0-D5DD-4352-AE6F-E979A9C0990B}">
      <dgm:prSet/>
      <dgm:spPr/>
      <dgm:t>
        <a:bodyPr/>
        <a:lstStyle/>
        <a:p>
          <a:endParaRPr lang="en-US"/>
        </a:p>
      </dgm:t>
    </dgm:pt>
    <dgm:pt modelId="{41241428-372C-458E-A06C-370F2D5DA3B7}" type="sibTrans" cxnId="{A37F40B0-D5DD-4352-AE6F-E979A9C0990B}">
      <dgm:prSet/>
      <dgm:spPr/>
      <dgm:t>
        <a:bodyPr/>
        <a:lstStyle/>
        <a:p>
          <a:endParaRPr lang="en-US"/>
        </a:p>
      </dgm:t>
    </dgm:pt>
    <dgm:pt modelId="{7223B1FE-5503-47FB-B74A-BC22510592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Some of the questions we had</a:t>
          </a:r>
        </a:p>
      </dgm:t>
    </dgm:pt>
    <dgm:pt modelId="{31C516C0-0C75-4283-AAFD-F85DF9EDCE5F}" type="parTrans" cxnId="{A3D65C17-027E-4233-8F4C-1158B8D046B6}">
      <dgm:prSet/>
      <dgm:spPr/>
      <dgm:t>
        <a:bodyPr/>
        <a:lstStyle/>
        <a:p>
          <a:endParaRPr lang="en-US"/>
        </a:p>
      </dgm:t>
    </dgm:pt>
    <dgm:pt modelId="{4F7D5C69-DB32-4D60-A0A9-E564A87C81A6}" type="sibTrans" cxnId="{A3D65C17-027E-4233-8F4C-1158B8D046B6}">
      <dgm:prSet/>
      <dgm:spPr/>
      <dgm:t>
        <a:bodyPr/>
        <a:lstStyle/>
        <a:p>
          <a:endParaRPr lang="en-US"/>
        </a:p>
      </dgm:t>
    </dgm:pt>
    <dgm:pt modelId="{D0BD507A-E565-47D5-BFC7-3D807E3503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the top call types?</a:t>
          </a:r>
        </a:p>
      </dgm:t>
    </dgm:pt>
    <dgm:pt modelId="{B833FED5-AD30-4B2C-8EEF-C0F9D5B060B1}" type="parTrans" cxnId="{4BAFD887-CEDE-4930-9E6E-E465DF6F5CD4}">
      <dgm:prSet/>
      <dgm:spPr/>
      <dgm:t>
        <a:bodyPr/>
        <a:lstStyle/>
        <a:p>
          <a:endParaRPr lang="en-US"/>
        </a:p>
      </dgm:t>
    </dgm:pt>
    <dgm:pt modelId="{6B00FC66-053E-49E4-9D1D-E9DC9A4D7FA6}" type="sibTrans" cxnId="{4BAFD887-CEDE-4930-9E6E-E465DF6F5CD4}">
      <dgm:prSet/>
      <dgm:spPr/>
      <dgm:t>
        <a:bodyPr/>
        <a:lstStyle/>
        <a:p>
          <a:endParaRPr lang="en-US"/>
        </a:p>
      </dgm:t>
    </dgm:pt>
    <dgm:pt modelId="{A744BF64-53DF-4135-A136-D7A777D4C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Were there any neighborhoods with a higher call-in rate?</a:t>
          </a:r>
        </a:p>
      </dgm:t>
    </dgm:pt>
    <dgm:pt modelId="{4431743A-BB1E-46E4-A97A-56E67137EC13}" type="parTrans" cxnId="{3A048A18-B8B9-4A04-9085-D323CBB9756D}">
      <dgm:prSet/>
      <dgm:spPr/>
      <dgm:t>
        <a:bodyPr/>
        <a:lstStyle/>
        <a:p>
          <a:endParaRPr lang="en-US"/>
        </a:p>
      </dgm:t>
    </dgm:pt>
    <dgm:pt modelId="{EFB14E9E-A0F9-4C98-9E45-F455A77FBB51}" type="sibTrans" cxnId="{3A048A18-B8B9-4A04-9085-D323CBB9756D}">
      <dgm:prSet/>
      <dgm:spPr/>
      <dgm:t>
        <a:bodyPr/>
        <a:lstStyle/>
        <a:p>
          <a:endParaRPr lang="en-US"/>
        </a:p>
      </dgm:t>
    </dgm:pt>
    <dgm:pt modelId="{ABC46100-F9CF-413E-A52C-806ECC7D9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so, are there any economical correlations such as household income?</a:t>
          </a:r>
        </a:p>
      </dgm:t>
    </dgm:pt>
    <dgm:pt modelId="{50DF64C6-B431-49F5-970B-CD4E6A686BCB}" type="parTrans" cxnId="{833EB2C6-1B99-4F6A-AA59-BFAE0C38DD47}">
      <dgm:prSet/>
      <dgm:spPr/>
      <dgm:t>
        <a:bodyPr/>
        <a:lstStyle/>
        <a:p>
          <a:endParaRPr lang="en-US"/>
        </a:p>
      </dgm:t>
    </dgm:pt>
    <dgm:pt modelId="{671FC9D6-CE01-489B-8B7F-052BF3D7F595}" type="sibTrans" cxnId="{833EB2C6-1B99-4F6A-AA59-BFAE0C38DD47}">
      <dgm:prSet/>
      <dgm:spPr/>
      <dgm:t>
        <a:bodyPr/>
        <a:lstStyle/>
        <a:p>
          <a:endParaRPr lang="en-US"/>
        </a:p>
      </dgm:t>
    </dgm:pt>
    <dgm:pt modelId="{FF0A00B6-D6F8-4A88-9646-BD1A14F835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certain times of year have higher request?</a:t>
          </a:r>
        </a:p>
        <a:p>
          <a:pPr>
            <a:lnSpc>
              <a:spcPct val="100000"/>
            </a:lnSpc>
          </a:pPr>
          <a:r>
            <a:rPr lang="en-US" dirty="0"/>
            <a:t>Can weather events affect number of request?</a:t>
          </a:r>
        </a:p>
      </dgm:t>
    </dgm:pt>
    <dgm:pt modelId="{F67E0443-B329-4FD9-9458-9CB51B7F9EFE}" type="parTrans" cxnId="{2037985C-0956-497F-BCE3-3BDCCA403601}">
      <dgm:prSet/>
      <dgm:spPr/>
      <dgm:t>
        <a:bodyPr/>
        <a:lstStyle/>
        <a:p>
          <a:endParaRPr lang="en-US"/>
        </a:p>
      </dgm:t>
    </dgm:pt>
    <dgm:pt modelId="{6A468A9B-1E8A-4C67-A7A1-192E65F47D5F}" type="sibTrans" cxnId="{2037985C-0956-497F-BCE3-3BDCCA403601}">
      <dgm:prSet/>
      <dgm:spPr/>
      <dgm:t>
        <a:bodyPr/>
        <a:lstStyle/>
        <a:p>
          <a:endParaRPr lang="en-US"/>
        </a:p>
      </dgm:t>
    </dgm:pt>
    <dgm:pt modelId="{84739B5E-231E-4D3D-80F6-A551FB0172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our questions, we were off with our exploration.</a:t>
          </a:r>
        </a:p>
      </dgm:t>
    </dgm:pt>
    <dgm:pt modelId="{5C54BC48-E1C8-4AB7-AD08-0B35A64DB1C9}" type="parTrans" cxnId="{434E2F0D-F8F6-4F95-98BE-9998C912EE02}">
      <dgm:prSet/>
      <dgm:spPr/>
      <dgm:t>
        <a:bodyPr/>
        <a:lstStyle/>
        <a:p>
          <a:endParaRPr lang="en-US"/>
        </a:p>
      </dgm:t>
    </dgm:pt>
    <dgm:pt modelId="{F599ACDA-D229-4855-A36C-155B64B06B49}" type="sibTrans" cxnId="{434E2F0D-F8F6-4F95-98BE-9998C912EE02}">
      <dgm:prSet/>
      <dgm:spPr/>
      <dgm:t>
        <a:bodyPr/>
        <a:lstStyle/>
        <a:p>
          <a:endParaRPr lang="en-US"/>
        </a:p>
      </dgm:t>
    </dgm:pt>
    <dgm:pt modelId="{4714E6EA-9F8B-4632-B342-F93C78C01E8F}" type="pres">
      <dgm:prSet presAssocID="{89CDE157-3945-4233-84EF-86A50AAE8463}" presName="root" presStyleCnt="0">
        <dgm:presLayoutVars>
          <dgm:dir/>
          <dgm:resizeHandles val="exact"/>
        </dgm:presLayoutVars>
      </dgm:prSet>
      <dgm:spPr/>
    </dgm:pt>
    <dgm:pt modelId="{997077E8-917E-4FA3-AEE9-74291E5945C8}" type="pres">
      <dgm:prSet presAssocID="{F6EE37FA-B877-4FC7-BDAA-CB8FE2AA975D}" presName="compNode" presStyleCnt="0"/>
      <dgm:spPr/>
    </dgm:pt>
    <dgm:pt modelId="{D185BF8A-4555-4DE0-8933-077D307FAB03}" type="pres">
      <dgm:prSet presAssocID="{F6EE37FA-B877-4FC7-BDAA-CB8FE2AA97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174FCF5-97C6-4BFA-BE7F-362ABE348E06}" type="pres">
      <dgm:prSet presAssocID="{F6EE37FA-B877-4FC7-BDAA-CB8FE2AA975D}" presName="iconSpace" presStyleCnt="0"/>
      <dgm:spPr/>
    </dgm:pt>
    <dgm:pt modelId="{15A43587-23BA-44D2-BCC4-9508D40966EB}" type="pres">
      <dgm:prSet presAssocID="{F6EE37FA-B877-4FC7-BDAA-CB8FE2AA975D}" presName="parTx" presStyleLbl="revTx" presStyleIdx="0" presStyleCnt="6">
        <dgm:presLayoutVars>
          <dgm:chMax val="0"/>
          <dgm:chPref val="0"/>
        </dgm:presLayoutVars>
      </dgm:prSet>
      <dgm:spPr/>
    </dgm:pt>
    <dgm:pt modelId="{FF87C728-0DD3-4D78-A198-62FF4462BB29}" type="pres">
      <dgm:prSet presAssocID="{F6EE37FA-B877-4FC7-BDAA-CB8FE2AA975D}" presName="txSpace" presStyleCnt="0"/>
      <dgm:spPr/>
    </dgm:pt>
    <dgm:pt modelId="{8C784A98-5F57-48D0-BD45-E46C8F900303}" type="pres">
      <dgm:prSet presAssocID="{F6EE37FA-B877-4FC7-BDAA-CB8FE2AA975D}" presName="desTx" presStyleLbl="revTx" presStyleIdx="1" presStyleCnt="6">
        <dgm:presLayoutVars/>
      </dgm:prSet>
      <dgm:spPr/>
    </dgm:pt>
    <dgm:pt modelId="{3A448498-267A-4736-AAF0-7595F1409549}" type="pres">
      <dgm:prSet presAssocID="{41241428-372C-458E-A06C-370F2D5DA3B7}" presName="sibTrans" presStyleCnt="0"/>
      <dgm:spPr/>
    </dgm:pt>
    <dgm:pt modelId="{15DAB5DF-B581-44CC-BEDD-A69374977AE3}" type="pres">
      <dgm:prSet presAssocID="{7223B1FE-5503-47FB-B74A-BC2251059215}" presName="compNode" presStyleCnt="0"/>
      <dgm:spPr/>
    </dgm:pt>
    <dgm:pt modelId="{955339F6-A22B-4120-B2E6-74399F402039}" type="pres">
      <dgm:prSet presAssocID="{7223B1FE-5503-47FB-B74A-BC22510592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CE26209-BD50-44FD-8602-0B10AD119702}" type="pres">
      <dgm:prSet presAssocID="{7223B1FE-5503-47FB-B74A-BC2251059215}" presName="iconSpace" presStyleCnt="0"/>
      <dgm:spPr/>
    </dgm:pt>
    <dgm:pt modelId="{E5340AE1-9C5C-406C-8498-7F70B52DEE34}" type="pres">
      <dgm:prSet presAssocID="{7223B1FE-5503-47FB-B74A-BC2251059215}" presName="parTx" presStyleLbl="revTx" presStyleIdx="2" presStyleCnt="6">
        <dgm:presLayoutVars>
          <dgm:chMax val="0"/>
          <dgm:chPref val="0"/>
        </dgm:presLayoutVars>
      </dgm:prSet>
      <dgm:spPr/>
    </dgm:pt>
    <dgm:pt modelId="{C3237501-2C73-4822-85EC-42DED5942513}" type="pres">
      <dgm:prSet presAssocID="{7223B1FE-5503-47FB-B74A-BC2251059215}" presName="txSpace" presStyleCnt="0"/>
      <dgm:spPr/>
    </dgm:pt>
    <dgm:pt modelId="{9E292C35-AFEF-4FC9-B4D7-41AE26F7A659}" type="pres">
      <dgm:prSet presAssocID="{7223B1FE-5503-47FB-B74A-BC2251059215}" presName="desTx" presStyleLbl="revTx" presStyleIdx="3" presStyleCnt="6">
        <dgm:presLayoutVars/>
      </dgm:prSet>
      <dgm:spPr/>
    </dgm:pt>
    <dgm:pt modelId="{0BC74CB0-8FA8-4B3F-B51A-1E45F3BA4717}" type="pres">
      <dgm:prSet presAssocID="{4F7D5C69-DB32-4D60-A0A9-E564A87C81A6}" presName="sibTrans" presStyleCnt="0"/>
      <dgm:spPr/>
    </dgm:pt>
    <dgm:pt modelId="{92CF5CAD-58F2-4B02-AC15-F6B47D5D2017}" type="pres">
      <dgm:prSet presAssocID="{84739B5E-231E-4D3D-80F6-A551FB01729B}" presName="compNode" presStyleCnt="0"/>
      <dgm:spPr/>
    </dgm:pt>
    <dgm:pt modelId="{D1B91680-5866-4791-92CB-D4A360375BE1}" type="pres">
      <dgm:prSet presAssocID="{84739B5E-231E-4D3D-80F6-A551FB01729B}" presName="iconRect" presStyleLbl="node1" presStyleIdx="2" presStyleCnt="3"/>
      <dgm:spPr>
        <a:ln>
          <a:noFill/>
        </a:ln>
      </dgm:spPr>
    </dgm:pt>
    <dgm:pt modelId="{1E409C5C-02BD-4E99-8208-5323E101EE60}" type="pres">
      <dgm:prSet presAssocID="{84739B5E-231E-4D3D-80F6-A551FB01729B}" presName="iconSpace" presStyleCnt="0"/>
      <dgm:spPr/>
    </dgm:pt>
    <dgm:pt modelId="{6D589EBE-F94A-4F30-8D32-D56236FE1DC2}" type="pres">
      <dgm:prSet presAssocID="{84739B5E-231E-4D3D-80F6-A551FB01729B}" presName="parTx" presStyleLbl="revTx" presStyleIdx="4" presStyleCnt="6">
        <dgm:presLayoutVars>
          <dgm:chMax val="0"/>
          <dgm:chPref val="0"/>
        </dgm:presLayoutVars>
      </dgm:prSet>
      <dgm:spPr/>
    </dgm:pt>
    <dgm:pt modelId="{542BD4BD-8B23-4150-BF7C-11C75D0142A9}" type="pres">
      <dgm:prSet presAssocID="{84739B5E-231E-4D3D-80F6-A551FB01729B}" presName="txSpace" presStyleCnt="0"/>
      <dgm:spPr/>
    </dgm:pt>
    <dgm:pt modelId="{20768FA3-8D0C-4F76-A26A-2C704ACFC40B}" type="pres">
      <dgm:prSet presAssocID="{84739B5E-231E-4D3D-80F6-A551FB01729B}" presName="desTx" presStyleLbl="revTx" presStyleIdx="5" presStyleCnt="6">
        <dgm:presLayoutVars/>
      </dgm:prSet>
      <dgm:spPr/>
    </dgm:pt>
  </dgm:ptLst>
  <dgm:cxnLst>
    <dgm:cxn modelId="{434E2F0D-F8F6-4F95-98BE-9998C912EE02}" srcId="{89CDE157-3945-4233-84EF-86A50AAE8463}" destId="{84739B5E-231E-4D3D-80F6-A551FB01729B}" srcOrd="2" destOrd="0" parTransId="{5C54BC48-E1C8-4AB7-AD08-0B35A64DB1C9}" sibTransId="{F599ACDA-D229-4855-A36C-155B64B06B49}"/>
    <dgm:cxn modelId="{D4B1CF0D-59C0-4D57-97C9-C45016926302}" type="presOf" srcId="{ABC46100-F9CF-413E-A52C-806ECC7D939D}" destId="{9E292C35-AFEF-4FC9-B4D7-41AE26F7A659}" srcOrd="0" destOrd="2" presId="urn:microsoft.com/office/officeart/2018/5/layout/CenteredIconLabelDescriptionList"/>
    <dgm:cxn modelId="{0EB2C714-65C4-4F9D-B79F-8BD25346BC0A}" type="presOf" srcId="{84739B5E-231E-4D3D-80F6-A551FB01729B}" destId="{6D589EBE-F94A-4F30-8D32-D56236FE1DC2}" srcOrd="0" destOrd="0" presId="urn:microsoft.com/office/officeart/2018/5/layout/CenteredIconLabelDescriptionList"/>
    <dgm:cxn modelId="{A3D65C17-027E-4233-8F4C-1158B8D046B6}" srcId="{89CDE157-3945-4233-84EF-86A50AAE8463}" destId="{7223B1FE-5503-47FB-B74A-BC2251059215}" srcOrd="1" destOrd="0" parTransId="{31C516C0-0C75-4283-AAFD-F85DF9EDCE5F}" sibTransId="{4F7D5C69-DB32-4D60-A0A9-E564A87C81A6}"/>
    <dgm:cxn modelId="{3A048A18-B8B9-4A04-9085-D323CBB9756D}" srcId="{7223B1FE-5503-47FB-B74A-BC2251059215}" destId="{A744BF64-53DF-4135-A136-D7A777D4CC5C}" srcOrd="1" destOrd="0" parTransId="{4431743A-BB1E-46E4-A97A-56E67137EC13}" sibTransId="{EFB14E9E-A0F9-4C98-9E45-F455A77FBB51}"/>
    <dgm:cxn modelId="{2037985C-0956-497F-BCE3-3BDCCA403601}" srcId="{7223B1FE-5503-47FB-B74A-BC2251059215}" destId="{FF0A00B6-D6F8-4A88-9646-BD1A14F83542}" srcOrd="3" destOrd="0" parTransId="{F67E0443-B329-4FD9-9458-9CB51B7F9EFE}" sibTransId="{6A468A9B-1E8A-4C67-A7A1-192E65F47D5F}"/>
    <dgm:cxn modelId="{569C8643-99FF-4C23-BF34-51BF47E34778}" type="presOf" srcId="{A744BF64-53DF-4135-A136-D7A777D4CC5C}" destId="{9E292C35-AFEF-4FC9-B4D7-41AE26F7A659}" srcOrd="0" destOrd="1" presId="urn:microsoft.com/office/officeart/2018/5/layout/CenteredIconLabelDescriptionList"/>
    <dgm:cxn modelId="{85166147-16C0-4396-A5DA-4431D609CF41}" type="presOf" srcId="{7223B1FE-5503-47FB-B74A-BC2251059215}" destId="{E5340AE1-9C5C-406C-8498-7F70B52DEE34}" srcOrd="0" destOrd="0" presId="urn:microsoft.com/office/officeart/2018/5/layout/CenteredIconLabelDescriptionList"/>
    <dgm:cxn modelId="{BB912C83-88D0-4F60-B878-781BE5BC4515}" type="presOf" srcId="{FF0A00B6-D6F8-4A88-9646-BD1A14F83542}" destId="{9E292C35-AFEF-4FC9-B4D7-41AE26F7A659}" srcOrd="0" destOrd="3" presId="urn:microsoft.com/office/officeart/2018/5/layout/CenteredIconLabelDescriptionList"/>
    <dgm:cxn modelId="{4BAFD887-CEDE-4930-9E6E-E465DF6F5CD4}" srcId="{7223B1FE-5503-47FB-B74A-BC2251059215}" destId="{D0BD507A-E565-47D5-BFC7-3D807E3503B8}" srcOrd="0" destOrd="0" parTransId="{B833FED5-AD30-4B2C-8EEF-C0F9D5B060B1}" sibTransId="{6B00FC66-053E-49E4-9D1D-E9DC9A4D7FA6}"/>
    <dgm:cxn modelId="{F3968AA1-BE8C-4CD1-8894-00EC9F16CA4D}" type="presOf" srcId="{89CDE157-3945-4233-84EF-86A50AAE8463}" destId="{4714E6EA-9F8B-4632-B342-F93C78C01E8F}" srcOrd="0" destOrd="0" presId="urn:microsoft.com/office/officeart/2018/5/layout/CenteredIconLabelDescriptionList"/>
    <dgm:cxn modelId="{625379AA-AF0E-476E-B403-44BBC70AA8BD}" type="presOf" srcId="{D0BD507A-E565-47D5-BFC7-3D807E3503B8}" destId="{9E292C35-AFEF-4FC9-B4D7-41AE26F7A659}" srcOrd="0" destOrd="0" presId="urn:microsoft.com/office/officeart/2018/5/layout/CenteredIconLabelDescriptionList"/>
    <dgm:cxn modelId="{A37F40B0-D5DD-4352-AE6F-E979A9C0990B}" srcId="{89CDE157-3945-4233-84EF-86A50AAE8463}" destId="{F6EE37FA-B877-4FC7-BDAA-CB8FE2AA975D}" srcOrd="0" destOrd="0" parTransId="{E25EB8DC-A8F0-4D56-BA91-BA0827162D3A}" sibTransId="{41241428-372C-458E-A06C-370F2D5DA3B7}"/>
    <dgm:cxn modelId="{833EB2C6-1B99-4F6A-AA59-BFAE0C38DD47}" srcId="{7223B1FE-5503-47FB-B74A-BC2251059215}" destId="{ABC46100-F9CF-413E-A52C-806ECC7D939D}" srcOrd="2" destOrd="0" parTransId="{50DF64C6-B431-49F5-970B-CD4E6A686BCB}" sibTransId="{671FC9D6-CE01-489B-8B7F-052BF3D7F595}"/>
    <dgm:cxn modelId="{4E7EA1E0-5FC5-4209-A95F-BBBC0816A0F6}" type="presOf" srcId="{F6EE37FA-B877-4FC7-BDAA-CB8FE2AA975D}" destId="{15A43587-23BA-44D2-BCC4-9508D40966EB}" srcOrd="0" destOrd="0" presId="urn:microsoft.com/office/officeart/2018/5/layout/CenteredIconLabelDescriptionList"/>
    <dgm:cxn modelId="{B57AA3C3-75D3-4019-81A5-F47869DA748F}" type="presParOf" srcId="{4714E6EA-9F8B-4632-B342-F93C78C01E8F}" destId="{997077E8-917E-4FA3-AEE9-74291E5945C8}" srcOrd="0" destOrd="0" presId="urn:microsoft.com/office/officeart/2018/5/layout/CenteredIconLabelDescriptionList"/>
    <dgm:cxn modelId="{93CA74E9-3BC7-408E-B4E8-FFD2E154F752}" type="presParOf" srcId="{997077E8-917E-4FA3-AEE9-74291E5945C8}" destId="{D185BF8A-4555-4DE0-8933-077D307FAB03}" srcOrd="0" destOrd="0" presId="urn:microsoft.com/office/officeart/2018/5/layout/CenteredIconLabelDescriptionList"/>
    <dgm:cxn modelId="{E021F502-AF83-4279-A596-67756BE91770}" type="presParOf" srcId="{997077E8-917E-4FA3-AEE9-74291E5945C8}" destId="{D174FCF5-97C6-4BFA-BE7F-362ABE348E06}" srcOrd="1" destOrd="0" presId="urn:microsoft.com/office/officeart/2018/5/layout/CenteredIconLabelDescriptionList"/>
    <dgm:cxn modelId="{6BF0E3D8-417F-4C05-9BC4-402F04C94FDC}" type="presParOf" srcId="{997077E8-917E-4FA3-AEE9-74291E5945C8}" destId="{15A43587-23BA-44D2-BCC4-9508D40966EB}" srcOrd="2" destOrd="0" presId="urn:microsoft.com/office/officeart/2018/5/layout/CenteredIconLabelDescriptionList"/>
    <dgm:cxn modelId="{7AD764CD-18B6-4732-B9D4-AADD9690D54F}" type="presParOf" srcId="{997077E8-917E-4FA3-AEE9-74291E5945C8}" destId="{FF87C728-0DD3-4D78-A198-62FF4462BB29}" srcOrd="3" destOrd="0" presId="urn:microsoft.com/office/officeart/2018/5/layout/CenteredIconLabelDescriptionList"/>
    <dgm:cxn modelId="{0E2CA81E-CFB3-4424-8485-E53E12E11378}" type="presParOf" srcId="{997077E8-917E-4FA3-AEE9-74291E5945C8}" destId="{8C784A98-5F57-48D0-BD45-E46C8F900303}" srcOrd="4" destOrd="0" presId="urn:microsoft.com/office/officeart/2018/5/layout/CenteredIconLabelDescriptionList"/>
    <dgm:cxn modelId="{BFD4A9BB-83CD-42D3-AF92-91249DB3A49C}" type="presParOf" srcId="{4714E6EA-9F8B-4632-B342-F93C78C01E8F}" destId="{3A448498-267A-4736-AAF0-7595F1409549}" srcOrd="1" destOrd="0" presId="urn:microsoft.com/office/officeart/2018/5/layout/CenteredIconLabelDescriptionList"/>
    <dgm:cxn modelId="{D7412BD6-968C-4F57-89D8-D5C041A27E6C}" type="presParOf" srcId="{4714E6EA-9F8B-4632-B342-F93C78C01E8F}" destId="{15DAB5DF-B581-44CC-BEDD-A69374977AE3}" srcOrd="2" destOrd="0" presId="urn:microsoft.com/office/officeart/2018/5/layout/CenteredIconLabelDescriptionList"/>
    <dgm:cxn modelId="{145EAEFE-6A9E-4FA1-97E2-D45CC01AB9E6}" type="presParOf" srcId="{15DAB5DF-B581-44CC-BEDD-A69374977AE3}" destId="{955339F6-A22B-4120-B2E6-74399F402039}" srcOrd="0" destOrd="0" presId="urn:microsoft.com/office/officeart/2018/5/layout/CenteredIconLabelDescriptionList"/>
    <dgm:cxn modelId="{D129BD74-7D10-4563-86BB-287E91E69088}" type="presParOf" srcId="{15DAB5DF-B581-44CC-BEDD-A69374977AE3}" destId="{2CE26209-BD50-44FD-8602-0B10AD119702}" srcOrd="1" destOrd="0" presId="urn:microsoft.com/office/officeart/2018/5/layout/CenteredIconLabelDescriptionList"/>
    <dgm:cxn modelId="{731EA243-D080-489A-8935-6FF662E98E17}" type="presParOf" srcId="{15DAB5DF-B581-44CC-BEDD-A69374977AE3}" destId="{E5340AE1-9C5C-406C-8498-7F70B52DEE34}" srcOrd="2" destOrd="0" presId="urn:microsoft.com/office/officeart/2018/5/layout/CenteredIconLabelDescriptionList"/>
    <dgm:cxn modelId="{06409044-5E0C-4556-9CB2-F1625AD3EB42}" type="presParOf" srcId="{15DAB5DF-B581-44CC-BEDD-A69374977AE3}" destId="{C3237501-2C73-4822-85EC-42DED5942513}" srcOrd="3" destOrd="0" presId="urn:microsoft.com/office/officeart/2018/5/layout/CenteredIconLabelDescriptionList"/>
    <dgm:cxn modelId="{00E441FE-9BA5-4BA6-8E1C-32F1E79E9E66}" type="presParOf" srcId="{15DAB5DF-B581-44CC-BEDD-A69374977AE3}" destId="{9E292C35-AFEF-4FC9-B4D7-41AE26F7A659}" srcOrd="4" destOrd="0" presId="urn:microsoft.com/office/officeart/2018/5/layout/CenteredIconLabelDescriptionList"/>
    <dgm:cxn modelId="{F577B4FE-6D5F-430C-948E-D5B5837826A3}" type="presParOf" srcId="{4714E6EA-9F8B-4632-B342-F93C78C01E8F}" destId="{0BC74CB0-8FA8-4B3F-B51A-1E45F3BA4717}" srcOrd="3" destOrd="0" presId="urn:microsoft.com/office/officeart/2018/5/layout/CenteredIconLabelDescriptionList"/>
    <dgm:cxn modelId="{3D87AC25-7BD1-46B0-9E15-F6503F6A370F}" type="presParOf" srcId="{4714E6EA-9F8B-4632-B342-F93C78C01E8F}" destId="{92CF5CAD-58F2-4B02-AC15-F6B47D5D2017}" srcOrd="4" destOrd="0" presId="urn:microsoft.com/office/officeart/2018/5/layout/CenteredIconLabelDescriptionList"/>
    <dgm:cxn modelId="{158C8CA6-C7C6-45B2-AB80-2BD87799B491}" type="presParOf" srcId="{92CF5CAD-58F2-4B02-AC15-F6B47D5D2017}" destId="{D1B91680-5866-4791-92CB-D4A360375BE1}" srcOrd="0" destOrd="0" presId="urn:microsoft.com/office/officeart/2018/5/layout/CenteredIconLabelDescriptionList"/>
    <dgm:cxn modelId="{7422ADCA-B8F9-4E8F-AB47-F0A036AB66B8}" type="presParOf" srcId="{92CF5CAD-58F2-4B02-AC15-F6B47D5D2017}" destId="{1E409C5C-02BD-4E99-8208-5323E101EE60}" srcOrd="1" destOrd="0" presId="urn:microsoft.com/office/officeart/2018/5/layout/CenteredIconLabelDescriptionList"/>
    <dgm:cxn modelId="{A9A3DBE3-5799-46F2-8E5A-F1318491A0E0}" type="presParOf" srcId="{92CF5CAD-58F2-4B02-AC15-F6B47D5D2017}" destId="{6D589EBE-F94A-4F30-8D32-D56236FE1DC2}" srcOrd="2" destOrd="0" presId="urn:microsoft.com/office/officeart/2018/5/layout/CenteredIconLabelDescriptionList"/>
    <dgm:cxn modelId="{70CADE80-3D9B-4FAF-8E7C-2CA20362E8EB}" type="presParOf" srcId="{92CF5CAD-58F2-4B02-AC15-F6B47D5D2017}" destId="{542BD4BD-8B23-4150-BF7C-11C75D0142A9}" srcOrd="3" destOrd="0" presId="urn:microsoft.com/office/officeart/2018/5/layout/CenteredIconLabelDescriptionList"/>
    <dgm:cxn modelId="{9B61119B-A804-4B21-8C5F-79DE8DA3E80A}" type="presParOf" srcId="{92CF5CAD-58F2-4B02-AC15-F6B47D5D2017}" destId="{20768FA3-8D0C-4F76-A26A-2C704ACFC4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76AF4-13C0-4048-BDA9-3EAAC9641F2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FDFCF8-EAB1-48FF-8CBA-0301C5520668}">
      <dgm:prSet/>
      <dgm:spPr/>
      <dgm:t>
        <a:bodyPr/>
        <a:lstStyle/>
        <a:p>
          <a:r>
            <a:rPr lang="en-US" dirty="0"/>
            <a:t>Using the </a:t>
          </a:r>
          <a:r>
            <a:rPr lang="en-US" dirty="0" err="1"/>
            <a:t>Data.Gov</a:t>
          </a:r>
          <a:r>
            <a:rPr lang="en-US" dirty="0"/>
            <a:t> site, we located a CSV file representing 311 Data for Pittsburgh, PA(over 300K data set).</a:t>
          </a:r>
        </a:p>
        <a:p>
          <a:endParaRPr lang="en-US" dirty="0"/>
        </a:p>
      </dgm:t>
    </dgm:pt>
    <dgm:pt modelId="{97A392CE-36D8-4DAD-B6E6-D13573D5AEFF}" type="parTrans" cxnId="{91809C7A-9F0B-49D4-8C5C-B773ED65965F}">
      <dgm:prSet/>
      <dgm:spPr/>
      <dgm:t>
        <a:bodyPr/>
        <a:lstStyle/>
        <a:p>
          <a:endParaRPr lang="en-US"/>
        </a:p>
      </dgm:t>
    </dgm:pt>
    <dgm:pt modelId="{FE2AC05D-C525-442D-A4BD-F83A2868209E}" type="sibTrans" cxnId="{91809C7A-9F0B-49D4-8C5C-B773ED65965F}">
      <dgm:prSet/>
      <dgm:spPr/>
      <dgm:t>
        <a:bodyPr/>
        <a:lstStyle/>
        <a:p>
          <a:endParaRPr lang="en-US"/>
        </a:p>
      </dgm:t>
    </dgm:pt>
    <dgm:pt modelId="{2489C960-03FF-4F3E-B689-DA5D78AC8D39}">
      <dgm:prSet/>
      <dgm:spPr/>
      <dgm:t>
        <a:bodyPr/>
        <a:lstStyle/>
        <a:p>
          <a:r>
            <a:rPr lang="en-US" dirty="0"/>
            <a:t>After combining all data, we cleaned (</a:t>
          </a:r>
          <a:r>
            <a:rPr lang="en-US" dirty="0" err="1"/>
            <a:t>NaN</a:t>
          </a:r>
          <a:r>
            <a:rPr lang="en-US" dirty="0"/>
            <a:t>), and Nulls</a:t>
          </a:r>
        </a:p>
        <a:p>
          <a:r>
            <a:rPr lang="en-US" dirty="0"/>
            <a:t>Reduce to the top 5 Neighborhoods and Call Request Type</a:t>
          </a:r>
        </a:p>
        <a:p>
          <a:r>
            <a:rPr lang="en-US" dirty="0"/>
            <a:t>Reformatted date/time to YY/MM</a:t>
          </a:r>
        </a:p>
      </dgm:t>
    </dgm:pt>
    <dgm:pt modelId="{4A9051A3-85B2-4D3C-99D1-A64F9A873B6A}" type="parTrans" cxnId="{73AE0D8D-6E7E-475E-8349-5D83F1A8D04C}">
      <dgm:prSet/>
      <dgm:spPr/>
      <dgm:t>
        <a:bodyPr/>
        <a:lstStyle/>
        <a:p>
          <a:endParaRPr lang="en-US"/>
        </a:p>
      </dgm:t>
    </dgm:pt>
    <dgm:pt modelId="{DF4F0F8E-5CB5-475C-94B9-2EEC59F04418}" type="sibTrans" cxnId="{73AE0D8D-6E7E-475E-8349-5D83F1A8D04C}">
      <dgm:prSet/>
      <dgm:spPr/>
      <dgm:t>
        <a:bodyPr/>
        <a:lstStyle/>
        <a:p>
          <a:endParaRPr lang="en-US"/>
        </a:p>
      </dgm:t>
    </dgm:pt>
    <dgm:pt modelId="{53B738DC-3AE4-4388-A1A4-DAD7A10E36D5}">
      <dgm:prSet/>
      <dgm:spPr/>
      <dgm:t>
        <a:bodyPr/>
        <a:lstStyle/>
        <a:p>
          <a:r>
            <a:rPr lang="en-US" dirty="0"/>
            <a:t>With provided </a:t>
          </a:r>
          <a:r>
            <a:rPr lang="en-US" dirty="0" err="1"/>
            <a:t>lat</a:t>
          </a:r>
          <a:r>
            <a:rPr lang="en-US" dirty="0"/>
            <a:t> and longitudes we accessed the Google </a:t>
          </a:r>
          <a:r>
            <a:rPr lang="en-US" dirty="0" err="1"/>
            <a:t>GEOcoding</a:t>
          </a:r>
          <a:r>
            <a:rPr lang="en-US" dirty="0"/>
            <a:t> API  and were able to pull in zip codes .</a:t>
          </a:r>
        </a:p>
        <a:p>
          <a:endParaRPr lang="en-US" dirty="0"/>
        </a:p>
        <a:p>
          <a:r>
            <a:rPr lang="en-US" dirty="0"/>
            <a:t>Once we had the zip codes, we then were able to get the financial data through the  Census API .</a:t>
          </a:r>
        </a:p>
        <a:p>
          <a:endParaRPr lang="en-US" dirty="0"/>
        </a:p>
      </dgm:t>
    </dgm:pt>
    <dgm:pt modelId="{4BFB56FC-51CB-4A1F-BDE9-F3A1754F519D}" type="parTrans" cxnId="{53D199A6-A6EE-4E4A-8FF2-ABA1747D7955}">
      <dgm:prSet/>
      <dgm:spPr/>
      <dgm:t>
        <a:bodyPr/>
        <a:lstStyle/>
        <a:p>
          <a:endParaRPr lang="en-US"/>
        </a:p>
      </dgm:t>
    </dgm:pt>
    <dgm:pt modelId="{37E498A9-44A8-4ADA-8A00-3837901AEDF1}" type="sibTrans" cxnId="{53D199A6-A6EE-4E4A-8FF2-ABA1747D7955}">
      <dgm:prSet/>
      <dgm:spPr/>
      <dgm:t>
        <a:bodyPr/>
        <a:lstStyle/>
        <a:p>
          <a:endParaRPr lang="en-US"/>
        </a:p>
      </dgm:t>
    </dgm:pt>
    <dgm:pt modelId="{4CA007FD-A941-48E8-9898-DFE135DFEC49}" type="pres">
      <dgm:prSet presAssocID="{75C76AF4-13C0-4048-BDA9-3EAAC9641F2F}" presName="diagram" presStyleCnt="0">
        <dgm:presLayoutVars>
          <dgm:dir/>
          <dgm:resizeHandles val="exact"/>
        </dgm:presLayoutVars>
      </dgm:prSet>
      <dgm:spPr/>
    </dgm:pt>
    <dgm:pt modelId="{D98060C0-4E5C-4C19-8AC0-3DD0FB673E76}" type="pres">
      <dgm:prSet presAssocID="{79FDFCF8-EAB1-48FF-8CBA-0301C5520668}" presName="node" presStyleLbl="node1" presStyleIdx="0" presStyleCnt="3">
        <dgm:presLayoutVars>
          <dgm:bulletEnabled val="1"/>
        </dgm:presLayoutVars>
      </dgm:prSet>
      <dgm:spPr/>
    </dgm:pt>
    <dgm:pt modelId="{2252A714-012A-4458-B80F-6AFEDBFBC98D}" type="pres">
      <dgm:prSet presAssocID="{FE2AC05D-C525-442D-A4BD-F83A2868209E}" presName="sibTrans" presStyleCnt="0"/>
      <dgm:spPr/>
    </dgm:pt>
    <dgm:pt modelId="{0BCFD956-1DC8-4F3F-9D44-FCB17EBC4225}" type="pres">
      <dgm:prSet presAssocID="{53B738DC-3AE4-4388-A1A4-DAD7A10E36D5}" presName="node" presStyleLbl="node1" presStyleIdx="1" presStyleCnt="3">
        <dgm:presLayoutVars>
          <dgm:bulletEnabled val="1"/>
        </dgm:presLayoutVars>
      </dgm:prSet>
      <dgm:spPr/>
    </dgm:pt>
    <dgm:pt modelId="{F6FF1B13-DE54-474D-9F75-605DC4F695B5}" type="pres">
      <dgm:prSet presAssocID="{37E498A9-44A8-4ADA-8A00-3837901AEDF1}" presName="sibTrans" presStyleCnt="0"/>
      <dgm:spPr/>
    </dgm:pt>
    <dgm:pt modelId="{4CAE8D2C-C278-4FFB-9D82-87CD77360B73}" type="pres">
      <dgm:prSet presAssocID="{2489C960-03FF-4F3E-B689-DA5D78AC8D39}" presName="node" presStyleLbl="node1" presStyleIdx="2" presStyleCnt="3">
        <dgm:presLayoutVars>
          <dgm:bulletEnabled val="1"/>
        </dgm:presLayoutVars>
      </dgm:prSet>
      <dgm:spPr/>
    </dgm:pt>
  </dgm:ptLst>
  <dgm:cxnLst>
    <dgm:cxn modelId="{19409566-BBE5-49FF-8963-01DB943E32F8}" type="presOf" srcId="{53B738DC-3AE4-4388-A1A4-DAD7A10E36D5}" destId="{0BCFD956-1DC8-4F3F-9D44-FCB17EBC4225}" srcOrd="0" destOrd="0" presId="urn:microsoft.com/office/officeart/2005/8/layout/default"/>
    <dgm:cxn modelId="{FB44B355-7EE0-4E75-B724-9C235CA60BE0}" type="presOf" srcId="{79FDFCF8-EAB1-48FF-8CBA-0301C5520668}" destId="{D98060C0-4E5C-4C19-8AC0-3DD0FB673E76}" srcOrd="0" destOrd="0" presId="urn:microsoft.com/office/officeart/2005/8/layout/default"/>
    <dgm:cxn modelId="{91809C7A-9F0B-49D4-8C5C-B773ED65965F}" srcId="{75C76AF4-13C0-4048-BDA9-3EAAC9641F2F}" destId="{79FDFCF8-EAB1-48FF-8CBA-0301C5520668}" srcOrd="0" destOrd="0" parTransId="{97A392CE-36D8-4DAD-B6E6-D13573D5AEFF}" sibTransId="{FE2AC05D-C525-442D-A4BD-F83A2868209E}"/>
    <dgm:cxn modelId="{4F68E58A-5D8B-44B4-86A3-7CE4187511C2}" type="presOf" srcId="{2489C960-03FF-4F3E-B689-DA5D78AC8D39}" destId="{4CAE8D2C-C278-4FFB-9D82-87CD77360B73}" srcOrd="0" destOrd="0" presId="urn:microsoft.com/office/officeart/2005/8/layout/default"/>
    <dgm:cxn modelId="{73AE0D8D-6E7E-475E-8349-5D83F1A8D04C}" srcId="{75C76AF4-13C0-4048-BDA9-3EAAC9641F2F}" destId="{2489C960-03FF-4F3E-B689-DA5D78AC8D39}" srcOrd="2" destOrd="0" parTransId="{4A9051A3-85B2-4D3C-99D1-A64F9A873B6A}" sibTransId="{DF4F0F8E-5CB5-475C-94B9-2EEC59F04418}"/>
    <dgm:cxn modelId="{53D199A6-A6EE-4E4A-8FF2-ABA1747D7955}" srcId="{75C76AF4-13C0-4048-BDA9-3EAAC9641F2F}" destId="{53B738DC-3AE4-4388-A1A4-DAD7A10E36D5}" srcOrd="1" destOrd="0" parTransId="{4BFB56FC-51CB-4A1F-BDE9-F3A1754F519D}" sibTransId="{37E498A9-44A8-4ADA-8A00-3837901AEDF1}"/>
    <dgm:cxn modelId="{FD2DF3BF-542C-4877-8F66-945AF1C6B76E}" type="presOf" srcId="{75C76AF4-13C0-4048-BDA9-3EAAC9641F2F}" destId="{4CA007FD-A941-48E8-9898-DFE135DFEC49}" srcOrd="0" destOrd="0" presId="urn:microsoft.com/office/officeart/2005/8/layout/default"/>
    <dgm:cxn modelId="{4FBA4A61-7AE6-43D6-9615-A04FF0585AB0}" type="presParOf" srcId="{4CA007FD-A941-48E8-9898-DFE135DFEC49}" destId="{D98060C0-4E5C-4C19-8AC0-3DD0FB673E76}" srcOrd="0" destOrd="0" presId="urn:microsoft.com/office/officeart/2005/8/layout/default"/>
    <dgm:cxn modelId="{F673A6CF-119D-4B70-A61B-980EF7C8289B}" type="presParOf" srcId="{4CA007FD-A941-48E8-9898-DFE135DFEC49}" destId="{2252A714-012A-4458-B80F-6AFEDBFBC98D}" srcOrd="1" destOrd="0" presId="urn:microsoft.com/office/officeart/2005/8/layout/default"/>
    <dgm:cxn modelId="{B9051DFF-0307-4650-8349-03FADB4D5C02}" type="presParOf" srcId="{4CA007FD-A941-48E8-9898-DFE135DFEC49}" destId="{0BCFD956-1DC8-4F3F-9D44-FCB17EBC4225}" srcOrd="2" destOrd="0" presId="urn:microsoft.com/office/officeart/2005/8/layout/default"/>
    <dgm:cxn modelId="{FE0F8F5E-1143-4BDA-ACF0-A951AF201736}" type="presParOf" srcId="{4CA007FD-A941-48E8-9898-DFE135DFEC49}" destId="{F6FF1B13-DE54-474D-9F75-605DC4F695B5}" srcOrd="3" destOrd="0" presId="urn:microsoft.com/office/officeart/2005/8/layout/default"/>
    <dgm:cxn modelId="{3231E929-75FE-4C7F-ACFB-78F42AC2B139}" type="presParOf" srcId="{4CA007FD-A941-48E8-9898-DFE135DFEC49}" destId="{4CAE8D2C-C278-4FFB-9D82-87CD77360B7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D27179-29F0-43FD-A076-850331D111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2B3E6AE-BB11-47D6-8C99-9D8390014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Data.gov CSV file of 311 data</a:t>
          </a:r>
        </a:p>
      </dgm:t>
    </dgm:pt>
    <dgm:pt modelId="{0B139BC8-71B6-45C1-9B6B-10A660A592F6}" type="parTrans" cxnId="{840656A5-70A1-4C73-B6C2-A31C20D348CF}">
      <dgm:prSet/>
      <dgm:spPr/>
      <dgm:t>
        <a:bodyPr/>
        <a:lstStyle/>
        <a:p>
          <a:endParaRPr lang="en-US"/>
        </a:p>
      </dgm:t>
    </dgm:pt>
    <dgm:pt modelId="{69A201FF-D883-43D1-ABF7-0F1E69E25446}" type="sibTrans" cxnId="{840656A5-70A1-4C73-B6C2-A31C20D348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56F846-C6D8-449E-9A55-535625731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Census API</a:t>
          </a:r>
        </a:p>
      </dgm:t>
    </dgm:pt>
    <dgm:pt modelId="{7A50625A-8EBC-44F3-9B8A-F02CECA1C8DC}" type="parTrans" cxnId="{B56B2AE5-130B-400B-8177-3FCC32808683}">
      <dgm:prSet/>
      <dgm:spPr/>
      <dgm:t>
        <a:bodyPr/>
        <a:lstStyle/>
        <a:p>
          <a:endParaRPr lang="en-US"/>
        </a:p>
      </dgm:t>
    </dgm:pt>
    <dgm:pt modelId="{6224BFA7-25F7-4C32-ACDB-2A075D4CB014}" type="sibTrans" cxnId="{B56B2AE5-130B-400B-8177-3FCC328086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C9C02E-B547-4A74-A20B-779D07C006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Places API</a:t>
          </a:r>
        </a:p>
      </dgm:t>
    </dgm:pt>
    <dgm:pt modelId="{3CB7B549-EBDE-481E-993F-83A67E96F1DD}" type="parTrans" cxnId="{8FB851FB-B444-465E-84DD-81A1103F60F9}">
      <dgm:prSet/>
      <dgm:spPr/>
      <dgm:t>
        <a:bodyPr/>
        <a:lstStyle/>
        <a:p>
          <a:endParaRPr lang="en-US"/>
        </a:p>
      </dgm:t>
    </dgm:pt>
    <dgm:pt modelId="{4AC8F0BD-B31F-430A-B474-E31F380C9BAF}" type="sibTrans" cxnId="{8FB851FB-B444-465E-84DD-81A1103F60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899785-0FEE-4582-8541-A11D385BB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to create DataFrame</a:t>
          </a:r>
        </a:p>
      </dgm:t>
    </dgm:pt>
    <dgm:pt modelId="{7DCCEC0E-7936-4DDE-A1ED-7F33AA48BC21}" type="parTrans" cxnId="{50269C31-0E96-45BF-8AD5-34A4D0A8630D}">
      <dgm:prSet/>
      <dgm:spPr/>
      <dgm:t>
        <a:bodyPr/>
        <a:lstStyle/>
        <a:p>
          <a:endParaRPr lang="en-US"/>
        </a:p>
      </dgm:t>
    </dgm:pt>
    <dgm:pt modelId="{D732DC02-048B-42C8-AAB3-5E3BBBBD016B}" type="sibTrans" cxnId="{50269C31-0E96-45BF-8AD5-34A4D0A863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9368CE-CB3D-4B41-A452-0C8D3169E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Matplotlib to create charts</a:t>
          </a:r>
        </a:p>
      </dgm:t>
    </dgm:pt>
    <dgm:pt modelId="{92F2D8B7-B60F-4577-B664-2F13123091EC}" type="parTrans" cxnId="{8665F9B1-DB39-4E89-B5BE-75BB3747BFE8}">
      <dgm:prSet/>
      <dgm:spPr/>
      <dgm:t>
        <a:bodyPr/>
        <a:lstStyle/>
        <a:p>
          <a:endParaRPr lang="en-US"/>
        </a:p>
      </dgm:t>
    </dgm:pt>
    <dgm:pt modelId="{52E5D7F6-0921-49C9-B83F-1AD01ED0ED83}" type="sibTrans" cxnId="{8665F9B1-DB39-4E89-B5BE-75BB3747BF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287A4A-15B7-4A20-870C-70E9173B8C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Libraries as necessary</a:t>
          </a:r>
        </a:p>
      </dgm:t>
    </dgm:pt>
    <dgm:pt modelId="{2E967F38-0E85-4CD2-A571-F4CEB3ACF8E6}" type="parTrans" cxnId="{C983B2F7-A734-4D70-8D5B-CE23DA1C7900}">
      <dgm:prSet/>
      <dgm:spPr/>
      <dgm:t>
        <a:bodyPr/>
        <a:lstStyle/>
        <a:p>
          <a:endParaRPr lang="en-US"/>
        </a:p>
      </dgm:t>
    </dgm:pt>
    <dgm:pt modelId="{241AECFC-3FCD-49F8-AF01-82F339B3089F}" type="sibTrans" cxnId="{C983B2F7-A734-4D70-8D5B-CE23DA1C7900}">
      <dgm:prSet/>
      <dgm:spPr/>
      <dgm:t>
        <a:bodyPr/>
        <a:lstStyle/>
        <a:p>
          <a:endParaRPr lang="en-US"/>
        </a:p>
      </dgm:t>
    </dgm:pt>
    <dgm:pt modelId="{25B1E931-A8A6-41AC-9DD4-6B8098141B84}" type="pres">
      <dgm:prSet presAssocID="{FAD27179-29F0-43FD-A076-850331D11123}" presName="root" presStyleCnt="0">
        <dgm:presLayoutVars>
          <dgm:dir/>
          <dgm:resizeHandles val="exact"/>
        </dgm:presLayoutVars>
      </dgm:prSet>
      <dgm:spPr/>
    </dgm:pt>
    <dgm:pt modelId="{2F600404-396D-4436-9570-B8F9CC45C924}" type="pres">
      <dgm:prSet presAssocID="{FAD27179-29F0-43FD-A076-850331D11123}" presName="container" presStyleCnt="0">
        <dgm:presLayoutVars>
          <dgm:dir/>
          <dgm:resizeHandles val="exact"/>
        </dgm:presLayoutVars>
      </dgm:prSet>
      <dgm:spPr/>
    </dgm:pt>
    <dgm:pt modelId="{069D6952-8C96-40D4-A0A0-8EDCA099A1B0}" type="pres">
      <dgm:prSet presAssocID="{52B3E6AE-BB11-47D6-8C99-9D839001471F}" presName="compNode" presStyleCnt="0"/>
      <dgm:spPr/>
    </dgm:pt>
    <dgm:pt modelId="{FBEA5065-EB49-4C8B-A91E-F7307D8054E8}" type="pres">
      <dgm:prSet presAssocID="{52B3E6AE-BB11-47D6-8C99-9D839001471F}" presName="iconBgRect" presStyleLbl="bgShp" presStyleIdx="0" presStyleCnt="6"/>
      <dgm:spPr/>
    </dgm:pt>
    <dgm:pt modelId="{7D702CC6-E203-4427-8FAA-7B01E0EDE518}" type="pres">
      <dgm:prSet presAssocID="{52B3E6AE-BB11-47D6-8C99-9D83900147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D7E8B5D7-1347-4527-853F-967513766CA9}" type="pres">
      <dgm:prSet presAssocID="{52B3E6AE-BB11-47D6-8C99-9D839001471F}" presName="spaceRect" presStyleCnt="0"/>
      <dgm:spPr/>
    </dgm:pt>
    <dgm:pt modelId="{AE8EC709-9964-487C-ACA8-DB8E5E059BBA}" type="pres">
      <dgm:prSet presAssocID="{52B3E6AE-BB11-47D6-8C99-9D839001471F}" presName="textRect" presStyleLbl="revTx" presStyleIdx="0" presStyleCnt="6">
        <dgm:presLayoutVars>
          <dgm:chMax val="1"/>
          <dgm:chPref val="1"/>
        </dgm:presLayoutVars>
      </dgm:prSet>
      <dgm:spPr/>
    </dgm:pt>
    <dgm:pt modelId="{167F6CD0-F82E-4A1B-B955-F3BA43597649}" type="pres">
      <dgm:prSet presAssocID="{69A201FF-D883-43D1-ABF7-0F1E69E25446}" presName="sibTrans" presStyleLbl="sibTrans2D1" presStyleIdx="0" presStyleCnt="0"/>
      <dgm:spPr/>
    </dgm:pt>
    <dgm:pt modelId="{0C5B7CDB-5CD0-4A9A-A327-6D24D46232B5}" type="pres">
      <dgm:prSet presAssocID="{C256F846-C6D8-449E-9A55-535625731549}" presName="compNode" presStyleCnt="0"/>
      <dgm:spPr/>
    </dgm:pt>
    <dgm:pt modelId="{F6896036-40BB-40BE-B5E9-ABAA89B4F134}" type="pres">
      <dgm:prSet presAssocID="{C256F846-C6D8-449E-9A55-535625731549}" presName="iconBgRect" presStyleLbl="bgShp" presStyleIdx="1" presStyleCnt="6"/>
      <dgm:spPr/>
    </dgm:pt>
    <dgm:pt modelId="{02BD515D-4BC5-45CD-BAD4-3A36A83F55F0}" type="pres">
      <dgm:prSet presAssocID="{C256F846-C6D8-449E-9A55-53562573154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A72B8C-650B-495B-B536-DC909C7423DB}" type="pres">
      <dgm:prSet presAssocID="{C256F846-C6D8-449E-9A55-535625731549}" presName="spaceRect" presStyleCnt="0"/>
      <dgm:spPr/>
    </dgm:pt>
    <dgm:pt modelId="{49ACACA5-61B5-437A-AA9A-A231DAE0F276}" type="pres">
      <dgm:prSet presAssocID="{C256F846-C6D8-449E-9A55-535625731549}" presName="textRect" presStyleLbl="revTx" presStyleIdx="1" presStyleCnt="6">
        <dgm:presLayoutVars>
          <dgm:chMax val="1"/>
          <dgm:chPref val="1"/>
        </dgm:presLayoutVars>
      </dgm:prSet>
      <dgm:spPr/>
    </dgm:pt>
    <dgm:pt modelId="{77ADA79B-2F35-4D0A-B75D-773B15879807}" type="pres">
      <dgm:prSet presAssocID="{6224BFA7-25F7-4C32-ACDB-2A075D4CB014}" presName="sibTrans" presStyleLbl="sibTrans2D1" presStyleIdx="0" presStyleCnt="0"/>
      <dgm:spPr/>
    </dgm:pt>
    <dgm:pt modelId="{748F0E36-B3DA-47C7-B9D7-730BFC77C371}" type="pres">
      <dgm:prSet presAssocID="{44C9C02E-B547-4A74-A20B-779D07C00630}" presName="compNode" presStyleCnt="0"/>
      <dgm:spPr/>
    </dgm:pt>
    <dgm:pt modelId="{B451A181-F34C-48E1-82DF-E606696CAFDD}" type="pres">
      <dgm:prSet presAssocID="{44C9C02E-B547-4A74-A20B-779D07C00630}" presName="iconBgRect" presStyleLbl="bgShp" presStyleIdx="2" presStyleCnt="6"/>
      <dgm:spPr/>
    </dgm:pt>
    <dgm:pt modelId="{AA31F20C-01A4-421C-B2BF-7D3D2887B92B}" type="pres">
      <dgm:prSet presAssocID="{44C9C02E-B547-4A74-A20B-779D07C006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BF1EA07-7754-4F43-A935-F5DCB645B6B4}" type="pres">
      <dgm:prSet presAssocID="{44C9C02E-B547-4A74-A20B-779D07C00630}" presName="spaceRect" presStyleCnt="0"/>
      <dgm:spPr/>
    </dgm:pt>
    <dgm:pt modelId="{8427BC01-4CA5-4549-AC6B-0FFD84D396D4}" type="pres">
      <dgm:prSet presAssocID="{44C9C02E-B547-4A74-A20B-779D07C00630}" presName="textRect" presStyleLbl="revTx" presStyleIdx="2" presStyleCnt="6">
        <dgm:presLayoutVars>
          <dgm:chMax val="1"/>
          <dgm:chPref val="1"/>
        </dgm:presLayoutVars>
      </dgm:prSet>
      <dgm:spPr/>
    </dgm:pt>
    <dgm:pt modelId="{F7FBAA73-8481-41CA-AB53-770EE9A799B7}" type="pres">
      <dgm:prSet presAssocID="{4AC8F0BD-B31F-430A-B474-E31F380C9BAF}" presName="sibTrans" presStyleLbl="sibTrans2D1" presStyleIdx="0" presStyleCnt="0"/>
      <dgm:spPr/>
    </dgm:pt>
    <dgm:pt modelId="{F5AD5AF0-AF9C-4E5E-89DD-63A184ED0123}" type="pres">
      <dgm:prSet presAssocID="{96899785-0FEE-4582-8541-A11D385BB19F}" presName="compNode" presStyleCnt="0"/>
      <dgm:spPr/>
    </dgm:pt>
    <dgm:pt modelId="{C27E2F7F-DEC2-4EE8-BD8B-5DBF47E0FFF1}" type="pres">
      <dgm:prSet presAssocID="{96899785-0FEE-4582-8541-A11D385BB19F}" presName="iconBgRect" presStyleLbl="bgShp" presStyleIdx="3" presStyleCnt="6"/>
      <dgm:spPr/>
    </dgm:pt>
    <dgm:pt modelId="{25E0388D-0F62-485F-B61B-4014E32BD338}" type="pres">
      <dgm:prSet presAssocID="{96899785-0FEE-4582-8541-A11D385BB1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E9780D3-D2A8-43F6-B9C8-8A75D14F771F}" type="pres">
      <dgm:prSet presAssocID="{96899785-0FEE-4582-8541-A11D385BB19F}" presName="spaceRect" presStyleCnt="0"/>
      <dgm:spPr/>
    </dgm:pt>
    <dgm:pt modelId="{07D52938-7162-4880-8D9A-6EBB617E7934}" type="pres">
      <dgm:prSet presAssocID="{96899785-0FEE-4582-8541-A11D385BB19F}" presName="textRect" presStyleLbl="revTx" presStyleIdx="3" presStyleCnt="6">
        <dgm:presLayoutVars>
          <dgm:chMax val="1"/>
          <dgm:chPref val="1"/>
        </dgm:presLayoutVars>
      </dgm:prSet>
      <dgm:spPr/>
    </dgm:pt>
    <dgm:pt modelId="{1598047D-DBF4-46C1-9AEC-C02189A60D7A}" type="pres">
      <dgm:prSet presAssocID="{D732DC02-048B-42C8-AAB3-5E3BBBBD016B}" presName="sibTrans" presStyleLbl="sibTrans2D1" presStyleIdx="0" presStyleCnt="0"/>
      <dgm:spPr/>
    </dgm:pt>
    <dgm:pt modelId="{6C5F38AF-BC56-4A76-A94E-766B2DDC9941}" type="pres">
      <dgm:prSet presAssocID="{A99368CE-CB3D-4B41-A452-0C8D3169E508}" presName="compNode" presStyleCnt="0"/>
      <dgm:spPr/>
    </dgm:pt>
    <dgm:pt modelId="{81052CB2-06A5-401A-BE62-1396501E8BB3}" type="pres">
      <dgm:prSet presAssocID="{A99368CE-CB3D-4B41-A452-0C8D3169E508}" presName="iconBgRect" presStyleLbl="bgShp" presStyleIdx="4" presStyleCnt="6"/>
      <dgm:spPr/>
    </dgm:pt>
    <dgm:pt modelId="{9B7717B4-AAB0-457D-AE20-EF08832A9B1D}" type="pres">
      <dgm:prSet presAssocID="{A99368CE-CB3D-4B41-A452-0C8D3169E5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 Chart"/>
        </a:ext>
      </dgm:extLst>
    </dgm:pt>
    <dgm:pt modelId="{0C8369C7-EB84-4605-8769-82353D36F229}" type="pres">
      <dgm:prSet presAssocID="{A99368CE-CB3D-4B41-A452-0C8D3169E508}" presName="spaceRect" presStyleCnt="0"/>
      <dgm:spPr/>
    </dgm:pt>
    <dgm:pt modelId="{C025B360-A7E5-4166-8990-100AF3D55FF6}" type="pres">
      <dgm:prSet presAssocID="{A99368CE-CB3D-4B41-A452-0C8D3169E508}" presName="textRect" presStyleLbl="revTx" presStyleIdx="4" presStyleCnt="6">
        <dgm:presLayoutVars>
          <dgm:chMax val="1"/>
          <dgm:chPref val="1"/>
        </dgm:presLayoutVars>
      </dgm:prSet>
      <dgm:spPr/>
    </dgm:pt>
    <dgm:pt modelId="{41FDFBDC-8D36-4780-9059-709F2FCFB502}" type="pres">
      <dgm:prSet presAssocID="{52E5D7F6-0921-49C9-B83F-1AD01ED0ED83}" presName="sibTrans" presStyleLbl="sibTrans2D1" presStyleIdx="0" presStyleCnt="0"/>
      <dgm:spPr/>
    </dgm:pt>
    <dgm:pt modelId="{95BA26C5-7F2B-4AB9-B938-E45B04AC0494}" type="pres">
      <dgm:prSet presAssocID="{0C287A4A-15B7-4A20-870C-70E9173B8C79}" presName="compNode" presStyleCnt="0"/>
      <dgm:spPr/>
    </dgm:pt>
    <dgm:pt modelId="{AB8984B8-872D-47EB-9F38-3BA9E0C7B1DD}" type="pres">
      <dgm:prSet presAssocID="{0C287A4A-15B7-4A20-870C-70E9173B8C79}" presName="iconBgRect" presStyleLbl="bgShp" presStyleIdx="5" presStyleCnt="6"/>
      <dgm:spPr/>
    </dgm:pt>
    <dgm:pt modelId="{17542055-019A-4C7A-8B52-6BF5B8A19DD1}" type="pres">
      <dgm:prSet presAssocID="{0C287A4A-15B7-4A20-870C-70E9173B8C7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F99F7454-F924-46A7-8144-0B5A45ACD97E}" type="pres">
      <dgm:prSet presAssocID="{0C287A4A-15B7-4A20-870C-70E9173B8C79}" presName="spaceRect" presStyleCnt="0"/>
      <dgm:spPr/>
    </dgm:pt>
    <dgm:pt modelId="{447449EF-7BBD-44A4-8B6C-63575C13AA17}" type="pres">
      <dgm:prSet presAssocID="{0C287A4A-15B7-4A20-870C-70E9173B8C7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FDC821E-105E-4388-8DEF-F1BE1B17E9CA}" type="presOf" srcId="{96899785-0FEE-4582-8541-A11D385BB19F}" destId="{07D52938-7162-4880-8D9A-6EBB617E7934}" srcOrd="0" destOrd="0" presId="urn:microsoft.com/office/officeart/2018/2/layout/IconCircleList"/>
    <dgm:cxn modelId="{0AA53B24-2DA5-4C9B-9C7A-0927BD424F3C}" type="presOf" srcId="{4AC8F0BD-B31F-430A-B474-E31F380C9BAF}" destId="{F7FBAA73-8481-41CA-AB53-770EE9A799B7}" srcOrd="0" destOrd="0" presId="urn:microsoft.com/office/officeart/2018/2/layout/IconCircleList"/>
    <dgm:cxn modelId="{30DE4D31-91C4-4B90-B3CA-25049F6522D9}" type="presOf" srcId="{D732DC02-048B-42C8-AAB3-5E3BBBBD016B}" destId="{1598047D-DBF4-46C1-9AEC-C02189A60D7A}" srcOrd="0" destOrd="0" presId="urn:microsoft.com/office/officeart/2018/2/layout/IconCircleList"/>
    <dgm:cxn modelId="{50269C31-0E96-45BF-8AD5-34A4D0A8630D}" srcId="{FAD27179-29F0-43FD-A076-850331D11123}" destId="{96899785-0FEE-4582-8541-A11D385BB19F}" srcOrd="3" destOrd="0" parTransId="{7DCCEC0E-7936-4DDE-A1ED-7F33AA48BC21}" sibTransId="{D732DC02-048B-42C8-AAB3-5E3BBBBD016B}"/>
    <dgm:cxn modelId="{BA1D9933-5876-4531-AF4F-3786BF25507D}" type="presOf" srcId="{C256F846-C6D8-449E-9A55-535625731549}" destId="{49ACACA5-61B5-437A-AA9A-A231DAE0F276}" srcOrd="0" destOrd="0" presId="urn:microsoft.com/office/officeart/2018/2/layout/IconCircleList"/>
    <dgm:cxn modelId="{8CE1D865-F255-4E3D-9044-31663A111D7F}" type="presOf" srcId="{FAD27179-29F0-43FD-A076-850331D11123}" destId="{25B1E931-A8A6-41AC-9DD4-6B8098141B84}" srcOrd="0" destOrd="0" presId="urn:microsoft.com/office/officeart/2018/2/layout/IconCircleList"/>
    <dgm:cxn modelId="{C54AFA76-874C-4A78-B3B9-3654C1F9C109}" type="presOf" srcId="{44C9C02E-B547-4A74-A20B-779D07C00630}" destId="{8427BC01-4CA5-4549-AC6B-0FFD84D396D4}" srcOrd="0" destOrd="0" presId="urn:microsoft.com/office/officeart/2018/2/layout/IconCircleList"/>
    <dgm:cxn modelId="{C3C38289-D273-4CBA-BCCB-9C051FA46709}" type="presOf" srcId="{52B3E6AE-BB11-47D6-8C99-9D839001471F}" destId="{AE8EC709-9964-487C-ACA8-DB8E5E059BBA}" srcOrd="0" destOrd="0" presId="urn:microsoft.com/office/officeart/2018/2/layout/IconCircleList"/>
    <dgm:cxn modelId="{86B5319E-1F9C-4D03-8EF3-BAFEE86332C5}" type="presOf" srcId="{0C287A4A-15B7-4A20-870C-70E9173B8C79}" destId="{447449EF-7BBD-44A4-8B6C-63575C13AA17}" srcOrd="0" destOrd="0" presId="urn:microsoft.com/office/officeart/2018/2/layout/IconCircleList"/>
    <dgm:cxn modelId="{840656A5-70A1-4C73-B6C2-A31C20D348CF}" srcId="{FAD27179-29F0-43FD-A076-850331D11123}" destId="{52B3E6AE-BB11-47D6-8C99-9D839001471F}" srcOrd="0" destOrd="0" parTransId="{0B139BC8-71B6-45C1-9B6B-10A660A592F6}" sibTransId="{69A201FF-D883-43D1-ABF7-0F1E69E25446}"/>
    <dgm:cxn modelId="{8665F9B1-DB39-4E89-B5BE-75BB3747BFE8}" srcId="{FAD27179-29F0-43FD-A076-850331D11123}" destId="{A99368CE-CB3D-4B41-A452-0C8D3169E508}" srcOrd="4" destOrd="0" parTransId="{92F2D8B7-B60F-4577-B664-2F13123091EC}" sibTransId="{52E5D7F6-0921-49C9-B83F-1AD01ED0ED83}"/>
    <dgm:cxn modelId="{7D1625C0-1205-4C4C-8EC0-14E65034C4E9}" type="presOf" srcId="{6224BFA7-25F7-4C32-ACDB-2A075D4CB014}" destId="{77ADA79B-2F35-4D0A-B75D-773B15879807}" srcOrd="0" destOrd="0" presId="urn:microsoft.com/office/officeart/2018/2/layout/IconCircleList"/>
    <dgm:cxn modelId="{21E02FC8-04B3-42C0-AB13-F9BE5175FDBD}" type="presOf" srcId="{69A201FF-D883-43D1-ABF7-0F1E69E25446}" destId="{167F6CD0-F82E-4A1B-B955-F3BA43597649}" srcOrd="0" destOrd="0" presId="urn:microsoft.com/office/officeart/2018/2/layout/IconCircleList"/>
    <dgm:cxn modelId="{D0819FD0-F850-46E2-9A96-F9253404D463}" type="presOf" srcId="{52E5D7F6-0921-49C9-B83F-1AD01ED0ED83}" destId="{41FDFBDC-8D36-4780-9059-709F2FCFB502}" srcOrd="0" destOrd="0" presId="urn:microsoft.com/office/officeart/2018/2/layout/IconCircleList"/>
    <dgm:cxn modelId="{B56B2AE5-130B-400B-8177-3FCC32808683}" srcId="{FAD27179-29F0-43FD-A076-850331D11123}" destId="{C256F846-C6D8-449E-9A55-535625731549}" srcOrd="1" destOrd="0" parTransId="{7A50625A-8EBC-44F3-9B8A-F02CECA1C8DC}" sibTransId="{6224BFA7-25F7-4C32-ACDB-2A075D4CB014}"/>
    <dgm:cxn modelId="{0A6559EB-9C11-4B7F-8065-ED9AD2FD2376}" type="presOf" srcId="{A99368CE-CB3D-4B41-A452-0C8D3169E508}" destId="{C025B360-A7E5-4166-8990-100AF3D55FF6}" srcOrd="0" destOrd="0" presId="urn:microsoft.com/office/officeart/2018/2/layout/IconCircleList"/>
    <dgm:cxn modelId="{C983B2F7-A734-4D70-8D5B-CE23DA1C7900}" srcId="{FAD27179-29F0-43FD-A076-850331D11123}" destId="{0C287A4A-15B7-4A20-870C-70E9173B8C79}" srcOrd="5" destOrd="0" parTransId="{2E967F38-0E85-4CD2-A571-F4CEB3ACF8E6}" sibTransId="{241AECFC-3FCD-49F8-AF01-82F339B3089F}"/>
    <dgm:cxn modelId="{8FB851FB-B444-465E-84DD-81A1103F60F9}" srcId="{FAD27179-29F0-43FD-A076-850331D11123}" destId="{44C9C02E-B547-4A74-A20B-779D07C00630}" srcOrd="2" destOrd="0" parTransId="{3CB7B549-EBDE-481E-993F-83A67E96F1DD}" sibTransId="{4AC8F0BD-B31F-430A-B474-E31F380C9BAF}"/>
    <dgm:cxn modelId="{A34DE276-F315-4500-83ED-AE3AFCE31FAA}" type="presParOf" srcId="{25B1E931-A8A6-41AC-9DD4-6B8098141B84}" destId="{2F600404-396D-4436-9570-B8F9CC45C924}" srcOrd="0" destOrd="0" presId="urn:microsoft.com/office/officeart/2018/2/layout/IconCircleList"/>
    <dgm:cxn modelId="{C2CE4064-8B54-4F8F-912C-9E0C8258379B}" type="presParOf" srcId="{2F600404-396D-4436-9570-B8F9CC45C924}" destId="{069D6952-8C96-40D4-A0A0-8EDCA099A1B0}" srcOrd="0" destOrd="0" presId="urn:microsoft.com/office/officeart/2018/2/layout/IconCircleList"/>
    <dgm:cxn modelId="{D00443A0-806A-45F3-AE39-9FC629876478}" type="presParOf" srcId="{069D6952-8C96-40D4-A0A0-8EDCA099A1B0}" destId="{FBEA5065-EB49-4C8B-A91E-F7307D8054E8}" srcOrd="0" destOrd="0" presId="urn:microsoft.com/office/officeart/2018/2/layout/IconCircleList"/>
    <dgm:cxn modelId="{4AF7BDBD-7B6B-443B-B61B-A9744E5E707A}" type="presParOf" srcId="{069D6952-8C96-40D4-A0A0-8EDCA099A1B0}" destId="{7D702CC6-E203-4427-8FAA-7B01E0EDE518}" srcOrd="1" destOrd="0" presId="urn:microsoft.com/office/officeart/2018/2/layout/IconCircleList"/>
    <dgm:cxn modelId="{509211A3-BD94-4986-966C-0628D322B384}" type="presParOf" srcId="{069D6952-8C96-40D4-A0A0-8EDCA099A1B0}" destId="{D7E8B5D7-1347-4527-853F-967513766CA9}" srcOrd="2" destOrd="0" presId="urn:microsoft.com/office/officeart/2018/2/layout/IconCircleList"/>
    <dgm:cxn modelId="{B6683A10-2455-4D25-AFF3-81426D65315B}" type="presParOf" srcId="{069D6952-8C96-40D4-A0A0-8EDCA099A1B0}" destId="{AE8EC709-9964-487C-ACA8-DB8E5E059BBA}" srcOrd="3" destOrd="0" presId="urn:microsoft.com/office/officeart/2018/2/layout/IconCircleList"/>
    <dgm:cxn modelId="{47794BB5-CB35-47D2-B8A7-F66189FFFFE5}" type="presParOf" srcId="{2F600404-396D-4436-9570-B8F9CC45C924}" destId="{167F6CD0-F82E-4A1B-B955-F3BA43597649}" srcOrd="1" destOrd="0" presId="urn:microsoft.com/office/officeart/2018/2/layout/IconCircleList"/>
    <dgm:cxn modelId="{8187063E-8FC2-43F5-9ACA-FA08891AAD35}" type="presParOf" srcId="{2F600404-396D-4436-9570-B8F9CC45C924}" destId="{0C5B7CDB-5CD0-4A9A-A327-6D24D46232B5}" srcOrd="2" destOrd="0" presId="urn:microsoft.com/office/officeart/2018/2/layout/IconCircleList"/>
    <dgm:cxn modelId="{4DE12FBC-79DE-4D63-9A79-8F0066B341A5}" type="presParOf" srcId="{0C5B7CDB-5CD0-4A9A-A327-6D24D46232B5}" destId="{F6896036-40BB-40BE-B5E9-ABAA89B4F134}" srcOrd="0" destOrd="0" presId="urn:microsoft.com/office/officeart/2018/2/layout/IconCircleList"/>
    <dgm:cxn modelId="{554E5E63-9A07-4E75-B5F9-1FFD4672DA77}" type="presParOf" srcId="{0C5B7CDB-5CD0-4A9A-A327-6D24D46232B5}" destId="{02BD515D-4BC5-45CD-BAD4-3A36A83F55F0}" srcOrd="1" destOrd="0" presId="urn:microsoft.com/office/officeart/2018/2/layout/IconCircleList"/>
    <dgm:cxn modelId="{9ECC449D-A55F-4B26-B0F8-0C71886E9C11}" type="presParOf" srcId="{0C5B7CDB-5CD0-4A9A-A327-6D24D46232B5}" destId="{6DA72B8C-650B-495B-B536-DC909C7423DB}" srcOrd="2" destOrd="0" presId="urn:microsoft.com/office/officeart/2018/2/layout/IconCircleList"/>
    <dgm:cxn modelId="{AF2AE195-D31E-4646-874C-04E52BA56B15}" type="presParOf" srcId="{0C5B7CDB-5CD0-4A9A-A327-6D24D46232B5}" destId="{49ACACA5-61B5-437A-AA9A-A231DAE0F276}" srcOrd="3" destOrd="0" presId="urn:microsoft.com/office/officeart/2018/2/layout/IconCircleList"/>
    <dgm:cxn modelId="{B8DFBA09-6785-4FB1-B138-1741AFDE01E9}" type="presParOf" srcId="{2F600404-396D-4436-9570-B8F9CC45C924}" destId="{77ADA79B-2F35-4D0A-B75D-773B15879807}" srcOrd="3" destOrd="0" presId="urn:microsoft.com/office/officeart/2018/2/layout/IconCircleList"/>
    <dgm:cxn modelId="{2B8F9DEB-390B-4F48-B66C-3BAA4AD231F7}" type="presParOf" srcId="{2F600404-396D-4436-9570-B8F9CC45C924}" destId="{748F0E36-B3DA-47C7-B9D7-730BFC77C371}" srcOrd="4" destOrd="0" presId="urn:microsoft.com/office/officeart/2018/2/layout/IconCircleList"/>
    <dgm:cxn modelId="{66F6E6BB-CF88-4A9F-987B-B7A4277455C7}" type="presParOf" srcId="{748F0E36-B3DA-47C7-B9D7-730BFC77C371}" destId="{B451A181-F34C-48E1-82DF-E606696CAFDD}" srcOrd="0" destOrd="0" presId="urn:microsoft.com/office/officeart/2018/2/layout/IconCircleList"/>
    <dgm:cxn modelId="{890D8752-89A4-493B-BB6C-8B79A73E6448}" type="presParOf" srcId="{748F0E36-B3DA-47C7-B9D7-730BFC77C371}" destId="{AA31F20C-01A4-421C-B2BF-7D3D2887B92B}" srcOrd="1" destOrd="0" presId="urn:microsoft.com/office/officeart/2018/2/layout/IconCircleList"/>
    <dgm:cxn modelId="{607B1DC8-4F57-4AB6-AF9F-A99D679A8D6A}" type="presParOf" srcId="{748F0E36-B3DA-47C7-B9D7-730BFC77C371}" destId="{5BF1EA07-7754-4F43-A935-F5DCB645B6B4}" srcOrd="2" destOrd="0" presId="urn:microsoft.com/office/officeart/2018/2/layout/IconCircleList"/>
    <dgm:cxn modelId="{A078B706-A65E-40D8-BADE-357173A55305}" type="presParOf" srcId="{748F0E36-B3DA-47C7-B9D7-730BFC77C371}" destId="{8427BC01-4CA5-4549-AC6B-0FFD84D396D4}" srcOrd="3" destOrd="0" presId="urn:microsoft.com/office/officeart/2018/2/layout/IconCircleList"/>
    <dgm:cxn modelId="{4AD7B235-6D88-43F2-97DC-663D9C73FF8F}" type="presParOf" srcId="{2F600404-396D-4436-9570-B8F9CC45C924}" destId="{F7FBAA73-8481-41CA-AB53-770EE9A799B7}" srcOrd="5" destOrd="0" presId="urn:microsoft.com/office/officeart/2018/2/layout/IconCircleList"/>
    <dgm:cxn modelId="{F808D4A7-87E3-4133-8A99-E7D6713424F9}" type="presParOf" srcId="{2F600404-396D-4436-9570-B8F9CC45C924}" destId="{F5AD5AF0-AF9C-4E5E-89DD-63A184ED0123}" srcOrd="6" destOrd="0" presId="urn:microsoft.com/office/officeart/2018/2/layout/IconCircleList"/>
    <dgm:cxn modelId="{6446FADF-A1D1-498D-B649-7A0CF244AD53}" type="presParOf" srcId="{F5AD5AF0-AF9C-4E5E-89DD-63A184ED0123}" destId="{C27E2F7F-DEC2-4EE8-BD8B-5DBF47E0FFF1}" srcOrd="0" destOrd="0" presId="urn:microsoft.com/office/officeart/2018/2/layout/IconCircleList"/>
    <dgm:cxn modelId="{EA5D6524-9A90-4AEE-B5E1-58EFBD96E4F6}" type="presParOf" srcId="{F5AD5AF0-AF9C-4E5E-89DD-63A184ED0123}" destId="{25E0388D-0F62-485F-B61B-4014E32BD338}" srcOrd="1" destOrd="0" presId="urn:microsoft.com/office/officeart/2018/2/layout/IconCircleList"/>
    <dgm:cxn modelId="{AD8E43FC-8E28-4D91-A884-BA6535BAA104}" type="presParOf" srcId="{F5AD5AF0-AF9C-4E5E-89DD-63A184ED0123}" destId="{0E9780D3-D2A8-43F6-B9C8-8A75D14F771F}" srcOrd="2" destOrd="0" presId="urn:microsoft.com/office/officeart/2018/2/layout/IconCircleList"/>
    <dgm:cxn modelId="{A353B219-D209-460E-BEEF-F9DD6898C402}" type="presParOf" srcId="{F5AD5AF0-AF9C-4E5E-89DD-63A184ED0123}" destId="{07D52938-7162-4880-8D9A-6EBB617E7934}" srcOrd="3" destOrd="0" presId="urn:microsoft.com/office/officeart/2018/2/layout/IconCircleList"/>
    <dgm:cxn modelId="{B3BD90F1-00FD-4DD4-9E8B-CBC631B165B3}" type="presParOf" srcId="{2F600404-396D-4436-9570-B8F9CC45C924}" destId="{1598047D-DBF4-46C1-9AEC-C02189A60D7A}" srcOrd="7" destOrd="0" presId="urn:microsoft.com/office/officeart/2018/2/layout/IconCircleList"/>
    <dgm:cxn modelId="{29F5A8C5-5EEC-47AF-98FA-3FA977A0ED0B}" type="presParOf" srcId="{2F600404-396D-4436-9570-B8F9CC45C924}" destId="{6C5F38AF-BC56-4A76-A94E-766B2DDC9941}" srcOrd="8" destOrd="0" presId="urn:microsoft.com/office/officeart/2018/2/layout/IconCircleList"/>
    <dgm:cxn modelId="{1F509BAF-16EC-4B39-BF28-C3065C69B7BC}" type="presParOf" srcId="{6C5F38AF-BC56-4A76-A94E-766B2DDC9941}" destId="{81052CB2-06A5-401A-BE62-1396501E8BB3}" srcOrd="0" destOrd="0" presId="urn:microsoft.com/office/officeart/2018/2/layout/IconCircleList"/>
    <dgm:cxn modelId="{72832F42-12E0-4C48-935C-D2EDB1643E0F}" type="presParOf" srcId="{6C5F38AF-BC56-4A76-A94E-766B2DDC9941}" destId="{9B7717B4-AAB0-457D-AE20-EF08832A9B1D}" srcOrd="1" destOrd="0" presId="urn:microsoft.com/office/officeart/2018/2/layout/IconCircleList"/>
    <dgm:cxn modelId="{76953724-E11B-4ED5-9710-C31DDD4C4BDB}" type="presParOf" srcId="{6C5F38AF-BC56-4A76-A94E-766B2DDC9941}" destId="{0C8369C7-EB84-4605-8769-82353D36F229}" srcOrd="2" destOrd="0" presId="urn:microsoft.com/office/officeart/2018/2/layout/IconCircleList"/>
    <dgm:cxn modelId="{2DF3B075-4CE5-46C0-8B28-97DDDE6D5C7F}" type="presParOf" srcId="{6C5F38AF-BC56-4A76-A94E-766B2DDC9941}" destId="{C025B360-A7E5-4166-8990-100AF3D55FF6}" srcOrd="3" destOrd="0" presId="urn:microsoft.com/office/officeart/2018/2/layout/IconCircleList"/>
    <dgm:cxn modelId="{C00FECD0-4791-4AE7-8706-C1D21BDF88E6}" type="presParOf" srcId="{2F600404-396D-4436-9570-B8F9CC45C924}" destId="{41FDFBDC-8D36-4780-9059-709F2FCFB502}" srcOrd="9" destOrd="0" presId="urn:microsoft.com/office/officeart/2018/2/layout/IconCircleList"/>
    <dgm:cxn modelId="{D937C167-00F1-4DB0-A855-10F12A50BAC3}" type="presParOf" srcId="{2F600404-396D-4436-9570-B8F9CC45C924}" destId="{95BA26C5-7F2B-4AB9-B938-E45B04AC0494}" srcOrd="10" destOrd="0" presId="urn:microsoft.com/office/officeart/2018/2/layout/IconCircleList"/>
    <dgm:cxn modelId="{49664669-5F16-47B6-B704-530ABE8C1E97}" type="presParOf" srcId="{95BA26C5-7F2B-4AB9-B938-E45B04AC0494}" destId="{AB8984B8-872D-47EB-9F38-3BA9E0C7B1DD}" srcOrd="0" destOrd="0" presId="urn:microsoft.com/office/officeart/2018/2/layout/IconCircleList"/>
    <dgm:cxn modelId="{8083062F-8D13-4387-B752-A4C1B4AC893B}" type="presParOf" srcId="{95BA26C5-7F2B-4AB9-B938-E45B04AC0494}" destId="{17542055-019A-4C7A-8B52-6BF5B8A19DD1}" srcOrd="1" destOrd="0" presId="urn:microsoft.com/office/officeart/2018/2/layout/IconCircleList"/>
    <dgm:cxn modelId="{6A73104C-FA48-45B8-A626-4A7B457AABAC}" type="presParOf" srcId="{95BA26C5-7F2B-4AB9-B938-E45B04AC0494}" destId="{F99F7454-F924-46A7-8144-0B5A45ACD97E}" srcOrd="2" destOrd="0" presId="urn:microsoft.com/office/officeart/2018/2/layout/IconCircleList"/>
    <dgm:cxn modelId="{81D48D76-8B13-48A7-B9CC-B38EAB43194B}" type="presParOf" srcId="{95BA26C5-7F2B-4AB9-B938-E45B04AC0494}" destId="{447449EF-7BBD-44A4-8B6C-63575C13AA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BF8A-4555-4DE0-8933-077D307FAB03}">
      <dsp:nvSpPr>
        <dsp:cNvPr id="0" name=""/>
        <dsp:cNvSpPr/>
      </dsp:nvSpPr>
      <dsp:spPr>
        <a:xfrm>
          <a:off x="983787" y="269925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43587-23BA-44D2-BCC4-9508D40966EB}">
      <dsp:nvSpPr>
        <dsp:cNvPr id="0" name=""/>
        <dsp:cNvSpPr/>
      </dsp:nvSpPr>
      <dsp:spPr>
        <a:xfrm>
          <a:off x="9891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“Why 311 data?” – 911 data would just have been too large…</a:t>
          </a:r>
        </a:p>
      </dsp:txBody>
      <dsp:txXfrm>
        <a:off x="9891" y="1451089"/>
        <a:ext cx="2996602" cy="449490"/>
      </dsp:txXfrm>
    </dsp:sp>
    <dsp:sp modelId="{8C784A98-5F57-48D0-BD45-E46C8F900303}">
      <dsp:nvSpPr>
        <dsp:cNvPr id="0" name=""/>
        <dsp:cNvSpPr/>
      </dsp:nvSpPr>
      <dsp:spPr>
        <a:xfrm>
          <a:off x="9891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339F6-A22B-4120-B2E6-74399F402039}">
      <dsp:nvSpPr>
        <dsp:cNvPr id="0" name=""/>
        <dsp:cNvSpPr/>
      </dsp:nvSpPr>
      <dsp:spPr>
        <a:xfrm>
          <a:off x="4504794" y="269925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40AE1-9C5C-406C-8498-7F70B52DEE34}">
      <dsp:nvSpPr>
        <dsp:cNvPr id="0" name=""/>
        <dsp:cNvSpPr/>
      </dsp:nvSpPr>
      <dsp:spPr>
        <a:xfrm>
          <a:off x="3530898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of the questions we had</a:t>
          </a:r>
        </a:p>
      </dsp:txBody>
      <dsp:txXfrm>
        <a:off x="3530898" y="1451089"/>
        <a:ext cx="2996602" cy="449490"/>
      </dsp:txXfrm>
    </dsp:sp>
    <dsp:sp modelId="{9E292C35-AFEF-4FC9-B4D7-41AE26F7A659}">
      <dsp:nvSpPr>
        <dsp:cNvPr id="0" name=""/>
        <dsp:cNvSpPr/>
      </dsp:nvSpPr>
      <dsp:spPr>
        <a:xfrm>
          <a:off x="3530898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are the top call types?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Were there any neighborhoods with a higher call-in rate?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so, are there any economical correlations such as household income?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certain times of year have higher request?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weather events affect number of request?</a:t>
          </a:r>
        </a:p>
      </dsp:txBody>
      <dsp:txXfrm>
        <a:off x="3530898" y="1962139"/>
        <a:ext cx="2996602" cy="1385780"/>
      </dsp:txXfrm>
    </dsp:sp>
    <dsp:sp modelId="{D1B91680-5866-4791-92CB-D4A360375BE1}">
      <dsp:nvSpPr>
        <dsp:cNvPr id="0" name=""/>
        <dsp:cNvSpPr/>
      </dsp:nvSpPr>
      <dsp:spPr>
        <a:xfrm>
          <a:off x="8025802" y="269925"/>
          <a:ext cx="1048810" cy="10488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89EBE-F94A-4F30-8D32-D56236FE1DC2}">
      <dsp:nvSpPr>
        <dsp:cNvPr id="0" name=""/>
        <dsp:cNvSpPr/>
      </dsp:nvSpPr>
      <dsp:spPr>
        <a:xfrm>
          <a:off x="7051906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our questions, we were off with our exploration.</a:t>
          </a:r>
        </a:p>
      </dsp:txBody>
      <dsp:txXfrm>
        <a:off x="7051906" y="1451089"/>
        <a:ext cx="2996602" cy="449490"/>
      </dsp:txXfrm>
    </dsp:sp>
    <dsp:sp modelId="{20768FA3-8D0C-4F76-A26A-2C704ACFC40B}">
      <dsp:nvSpPr>
        <dsp:cNvPr id="0" name=""/>
        <dsp:cNvSpPr/>
      </dsp:nvSpPr>
      <dsp:spPr>
        <a:xfrm>
          <a:off x="7051906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60C0-4E5C-4C19-8AC0-3DD0FB673E76}">
      <dsp:nvSpPr>
        <dsp:cNvPr id="0" name=""/>
        <dsp:cNvSpPr/>
      </dsp:nvSpPr>
      <dsp:spPr>
        <a:xfrm>
          <a:off x="0" y="865947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the </a:t>
          </a:r>
          <a:r>
            <a:rPr lang="en-US" sz="1300" kern="1200" dirty="0" err="1"/>
            <a:t>Data.Gov</a:t>
          </a:r>
          <a:r>
            <a:rPr lang="en-US" sz="1300" kern="1200" dirty="0"/>
            <a:t> site, we located a CSV file representing 311 Data for Pittsburgh, PA(over 300K data set).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0" y="865947"/>
        <a:ext cx="3143249" cy="1885950"/>
      </dsp:txXfrm>
    </dsp:sp>
    <dsp:sp modelId="{0BCFD956-1DC8-4F3F-9D44-FCB17EBC4225}">
      <dsp:nvSpPr>
        <dsp:cNvPr id="0" name=""/>
        <dsp:cNvSpPr/>
      </dsp:nvSpPr>
      <dsp:spPr>
        <a:xfrm>
          <a:off x="3457575" y="865947"/>
          <a:ext cx="3143249" cy="1885950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With provided </a:t>
          </a:r>
          <a:r>
            <a:rPr lang="en-US" sz="1300" kern="1200" dirty="0" err="1"/>
            <a:t>lat</a:t>
          </a:r>
          <a:r>
            <a:rPr lang="en-US" sz="1300" kern="1200" dirty="0"/>
            <a:t> and longitudes we accessed the Google </a:t>
          </a:r>
          <a:r>
            <a:rPr lang="en-US" sz="1300" kern="1200" dirty="0" err="1"/>
            <a:t>GEOcoding</a:t>
          </a:r>
          <a:r>
            <a:rPr lang="en-US" sz="1300" kern="1200" dirty="0"/>
            <a:t> API  and were able to pull in zip codes 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Once we had the zip codes, we then were able to get the financial data through the  Census API 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457575" y="865947"/>
        <a:ext cx="3143249" cy="1885950"/>
      </dsp:txXfrm>
    </dsp:sp>
    <dsp:sp modelId="{4CAE8D2C-C278-4FFB-9D82-87CD77360B73}">
      <dsp:nvSpPr>
        <dsp:cNvPr id="0" name=""/>
        <dsp:cNvSpPr/>
      </dsp:nvSpPr>
      <dsp:spPr>
        <a:xfrm>
          <a:off x="6915149" y="865947"/>
          <a:ext cx="3143249" cy="1885950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After combining all data, we cleaned (</a:t>
          </a:r>
          <a:r>
            <a:rPr lang="en-US" sz="1300" kern="1200" dirty="0" err="1"/>
            <a:t>NaN</a:t>
          </a:r>
          <a:r>
            <a:rPr lang="en-US" sz="1300" kern="1200" dirty="0"/>
            <a:t>), and Nulls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Reduce to the top 5 Neighborhoods and Call Request Type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Reformatted date/time to YY/MM</a:t>
          </a:r>
        </a:p>
      </dsp:txBody>
      <dsp:txXfrm>
        <a:off x="6915149" y="865947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5065-EB49-4C8B-A91E-F7307D8054E8}">
      <dsp:nvSpPr>
        <dsp:cNvPr id="0" name=""/>
        <dsp:cNvSpPr/>
      </dsp:nvSpPr>
      <dsp:spPr>
        <a:xfrm>
          <a:off x="344932" y="689272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02CC6-E203-4427-8FAA-7B01E0EDE518}">
      <dsp:nvSpPr>
        <dsp:cNvPr id="0" name=""/>
        <dsp:cNvSpPr/>
      </dsp:nvSpPr>
      <dsp:spPr>
        <a:xfrm>
          <a:off x="51548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C709-9964-487C-ACA8-DB8E5E059BBA}">
      <dsp:nvSpPr>
        <dsp:cNvPr id="0" name=""/>
        <dsp:cNvSpPr/>
      </dsp:nvSpPr>
      <dsp:spPr>
        <a:xfrm>
          <a:off x="1331094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Data.gov CSV file of 311 data</a:t>
          </a:r>
        </a:p>
      </dsp:txBody>
      <dsp:txXfrm>
        <a:off x="1331094" y="689272"/>
        <a:ext cx="1914313" cy="812133"/>
      </dsp:txXfrm>
    </dsp:sp>
    <dsp:sp modelId="{F6896036-40BB-40BE-B5E9-ABAA89B4F134}">
      <dsp:nvSpPr>
        <dsp:cNvPr id="0" name=""/>
        <dsp:cNvSpPr/>
      </dsp:nvSpPr>
      <dsp:spPr>
        <a:xfrm>
          <a:off x="3578962" y="689272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D515D-4BC5-45CD-BAD4-3A36A83F55F0}">
      <dsp:nvSpPr>
        <dsp:cNvPr id="0" name=""/>
        <dsp:cNvSpPr/>
      </dsp:nvSpPr>
      <dsp:spPr>
        <a:xfrm>
          <a:off x="374951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CACA5-61B5-437A-AA9A-A231DAE0F276}">
      <dsp:nvSpPr>
        <dsp:cNvPr id="0" name=""/>
        <dsp:cNvSpPr/>
      </dsp:nvSpPr>
      <dsp:spPr>
        <a:xfrm>
          <a:off x="456512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Census API</a:t>
          </a:r>
        </a:p>
      </dsp:txBody>
      <dsp:txXfrm>
        <a:off x="4565123" y="689272"/>
        <a:ext cx="1914313" cy="812133"/>
      </dsp:txXfrm>
    </dsp:sp>
    <dsp:sp modelId="{B451A181-F34C-48E1-82DF-E606696CAFDD}">
      <dsp:nvSpPr>
        <dsp:cNvPr id="0" name=""/>
        <dsp:cNvSpPr/>
      </dsp:nvSpPr>
      <dsp:spPr>
        <a:xfrm>
          <a:off x="6812992" y="689272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1F20C-01A4-421C-B2BF-7D3D2887B92B}">
      <dsp:nvSpPr>
        <dsp:cNvPr id="0" name=""/>
        <dsp:cNvSpPr/>
      </dsp:nvSpPr>
      <dsp:spPr>
        <a:xfrm>
          <a:off x="698354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7BC01-4CA5-4549-AC6B-0FFD84D396D4}">
      <dsp:nvSpPr>
        <dsp:cNvPr id="0" name=""/>
        <dsp:cNvSpPr/>
      </dsp:nvSpPr>
      <dsp:spPr>
        <a:xfrm>
          <a:off x="779915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Google Places API</a:t>
          </a:r>
        </a:p>
      </dsp:txBody>
      <dsp:txXfrm>
        <a:off x="7799153" y="689272"/>
        <a:ext cx="1914313" cy="812133"/>
      </dsp:txXfrm>
    </dsp:sp>
    <dsp:sp modelId="{C27E2F7F-DEC2-4EE8-BD8B-5DBF47E0FFF1}">
      <dsp:nvSpPr>
        <dsp:cNvPr id="0" name=""/>
        <dsp:cNvSpPr/>
      </dsp:nvSpPr>
      <dsp:spPr>
        <a:xfrm>
          <a:off x="344932" y="2116439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388D-0F62-485F-B61B-4014E32BD338}">
      <dsp:nvSpPr>
        <dsp:cNvPr id="0" name=""/>
        <dsp:cNvSpPr/>
      </dsp:nvSpPr>
      <dsp:spPr>
        <a:xfrm>
          <a:off x="51548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52938-7162-4880-8D9A-6EBB617E7934}">
      <dsp:nvSpPr>
        <dsp:cNvPr id="0" name=""/>
        <dsp:cNvSpPr/>
      </dsp:nvSpPr>
      <dsp:spPr>
        <a:xfrm>
          <a:off x="1331094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 to create DataFrame</a:t>
          </a:r>
        </a:p>
      </dsp:txBody>
      <dsp:txXfrm>
        <a:off x="1331094" y="2116439"/>
        <a:ext cx="1914313" cy="812133"/>
      </dsp:txXfrm>
    </dsp:sp>
    <dsp:sp modelId="{81052CB2-06A5-401A-BE62-1396501E8BB3}">
      <dsp:nvSpPr>
        <dsp:cNvPr id="0" name=""/>
        <dsp:cNvSpPr/>
      </dsp:nvSpPr>
      <dsp:spPr>
        <a:xfrm>
          <a:off x="3578962" y="2116439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717B4-AAB0-457D-AE20-EF08832A9B1D}">
      <dsp:nvSpPr>
        <dsp:cNvPr id="0" name=""/>
        <dsp:cNvSpPr/>
      </dsp:nvSpPr>
      <dsp:spPr>
        <a:xfrm>
          <a:off x="374951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5B360-A7E5-4166-8990-100AF3D55FF6}">
      <dsp:nvSpPr>
        <dsp:cNvPr id="0" name=""/>
        <dsp:cNvSpPr/>
      </dsp:nvSpPr>
      <dsp:spPr>
        <a:xfrm>
          <a:off x="456512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Matplotlib to create charts</a:t>
          </a:r>
        </a:p>
      </dsp:txBody>
      <dsp:txXfrm>
        <a:off x="4565123" y="2116439"/>
        <a:ext cx="1914313" cy="812133"/>
      </dsp:txXfrm>
    </dsp:sp>
    <dsp:sp modelId="{AB8984B8-872D-47EB-9F38-3BA9E0C7B1DD}">
      <dsp:nvSpPr>
        <dsp:cNvPr id="0" name=""/>
        <dsp:cNvSpPr/>
      </dsp:nvSpPr>
      <dsp:spPr>
        <a:xfrm>
          <a:off x="6812992" y="2116439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2055-019A-4C7A-8B52-6BF5B8A19DD1}">
      <dsp:nvSpPr>
        <dsp:cNvPr id="0" name=""/>
        <dsp:cNvSpPr/>
      </dsp:nvSpPr>
      <dsp:spPr>
        <a:xfrm>
          <a:off x="698354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449EF-7BBD-44A4-8B6C-63575C13AA17}">
      <dsp:nvSpPr>
        <dsp:cNvPr id="0" name=""/>
        <dsp:cNvSpPr/>
      </dsp:nvSpPr>
      <dsp:spPr>
        <a:xfrm>
          <a:off x="779915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Libraries as necessary</a:t>
          </a:r>
        </a:p>
      </dsp:txBody>
      <dsp:txXfrm>
        <a:off x="7799153" y="2116439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89CD4-90AC-4040-AE22-4A3D84FDB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sz="4000" dirty="0"/>
              <a:t>Pittsburgh Pennsylvania</a:t>
            </a:r>
            <a:br>
              <a:rPr lang="en-US" dirty="0"/>
            </a:br>
            <a:r>
              <a:rPr lang="en-US" dirty="0"/>
              <a:t>311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4688-23FE-4E0D-B78C-6A231883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Alan Dalton, </a:t>
            </a:r>
            <a:r>
              <a:rPr lang="en-US" dirty="0" err="1">
                <a:solidFill>
                  <a:srgbClr val="000000"/>
                </a:solidFill>
              </a:rPr>
              <a:t>Firouz</a:t>
            </a:r>
            <a:r>
              <a:rPr lang="en-US" dirty="0">
                <a:solidFill>
                  <a:srgbClr val="000000"/>
                </a:solidFill>
              </a:rPr>
              <a:t> (Phil) </a:t>
            </a:r>
            <a:r>
              <a:rPr lang="en-US" dirty="0" err="1">
                <a:solidFill>
                  <a:srgbClr val="000000"/>
                </a:solidFill>
              </a:rPr>
              <a:t>Karimov</a:t>
            </a:r>
            <a:r>
              <a:rPr lang="en-US" dirty="0">
                <a:solidFill>
                  <a:srgbClr val="000000"/>
                </a:solidFill>
              </a:rPr>
              <a:t>, Jacqueline Williams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41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0364-6987-4B69-9AC9-3728B5B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4578-8BE7-47FA-8DA0-BF2E3B839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our top 5 call types and the neighborhoods making the calls, can we find a correlation?</a:t>
            </a:r>
          </a:p>
        </p:txBody>
      </p:sp>
    </p:spTree>
    <p:extLst>
      <p:ext uri="{BB962C8B-B14F-4D97-AF65-F5344CB8AC3E}">
        <p14:creationId xmlns:p14="http://schemas.microsoft.com/office/powerpoint/2010/main" val="21535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dirty="0"/>
              <a:t>Neighborhood income vs call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6F70C-9642-4A55-B59E-276CBE3EAC5E}"/>
              </a:ext>
            </a:extLst>
          </p:cNvPr>
          <p:cNvSpPr txBox="1"/>
          <p:nvPr/>
        </p:nvSpPr>
        <p:spPr>
          <a:xfrm>
            <a:off x="1069848" y="965199"/>
            <a:ext cx="4946709" cy="350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Although very few data points, with the Splatter plot, we can easily see how the lower income levels have higher call in request</a:t>
            </a:r>
          </a:p>
          <a:p>
            <a:pPr lvl="0"/>
            <a:endParaRPr lang="en-US" dirty="0"/>
          </a:p>
          <a:p>
            <a:r>
              <a:rPr lang="en-US" dirty="0"/>
              <a:t>With provided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lng’s</a:t>
            </a:r>
            <a:r>
              <a:rPr lang="en-US" dirty="0"/>
              <a:t> we accessed the Google </a:t>
            </a:r>
            <a:r>
              <a:rPr lang="en-US" dirty="0" err="1"/>
              <a:t>GEOcoding</a:t>
            </a:r>
            <a:endParaRPr lang="en-US" dirty="0"/>
          </a:p>
          <a:p>
            <a:pPr lvl="0"/>
            <a:r>
              <a:rPr lang="en-US" dirty="0"/>
              <a:t> API  and were able to pull in zip codes 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then accessed the Census API and with the zip codes were able to collect social economic data.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A8EF2-345A-4CD0-94AF-A21729B6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2" y="1007412"/>
            <a:ext cx="4761324" cy="31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E4095AB0-21FA-40D7-A726-676D3704B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6834" y="2008762"/>
            <a:ext cx="4163438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9A76B16-3D94-4E0A-BDAB-469A55D4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76968-36BB-44D5-BF11-373952A5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3" y="4665605"/>
            <a:ext cx="6788164" cy="1292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Economical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D415-C2EB-4A14-9628-7829060C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3" y="5573404"/>
            <a:ext cx="6788164" cy="80908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Using google API and Census data, we brought down the call request by Lat and </a:t>
            </a:r>
            <a:r>
              <a:rPr lang="en-US" sz="1600" dirty="0" err="1"/>
              <a:t>Lng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Poverty data based on Census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176AB-6A99-4D5D-BCBD-75C51D0EB0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74" r="41914" b="1"/>
          <a:stretch/>
        </p:blipFill>
        <p:spPr>
          <a:xfrm>
            <a:off x="213712" y="139184"/>
            <a:ext cx="4541990" cy="619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6F9B1-2A22-45E6-98C4-56CA138662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216" r="-1" b="23133"/>
          <a:stretch/>
        </p:blipFill>
        <p:spPr>
          <a:xfrm>
            <a:off x="5136948" y="334791"/>
            <a:ext cx="6704480" cy="407500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7116258-44FA-4FC2-99D1-52CCB536E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4497360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DC887C-A645-4B67-AFCC-7596D232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6432278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ADC56EB-7E41-4817-BB70-1EC76D314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2911" y="3276599"/>
            <a:ext cx="3605489" cy="36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42268-7433-43D1-B390-7009964C0117}"/>
              </a:ext>
            </a:extLst>
          </p:cNvPr>
          <p:cNvSpPr txBox="1"/>
          <p:nvPr/>
        </p:nvSpPr>
        <p:spPr>
          <a:xfrm>
            <a:off x="244651" y="5958038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Originating Call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AE2B4-9A5A-41E0-B213-2827941D8F41}"/>
              </a:ext>
            </a:extLst>
          </p:cNvPr>
          <p:cNvSpPr txBox="1"/>
          <p:nvPr/>
        </p:nvSpPr>
        <p:spPr>
          <a:xfrm>
            <a:off x="5169409" y="4076325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Area’s of Poverty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3BBC7-5EFE-4EDF-8771-3D914926BB1D}"/>
              </a:ext>
            </a:extLst>
          </p:cNvPr>
          <p:cNvSpPr txBox="1"/>
          <p:nvPr/>
        </p:nvSpPr>
        <p:spPr>
          <a:xfrm>
            <a:off x="1031451" y="3838425"/>
            <a:ext cx="83626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Brookline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88247-CF02-4F19-8A88-8184ABEE2CEE}"/>
              </a:ext>
            </a:extLst>
          </p:cNvPr>
          <p:cNvSpPr txBox="1"/>
          <p:nvPr/>
        </p:nvSpPr>
        <p:spPr>
          <a:xfrm>
            <a:off x="3861307" y="3657128"/>
            <a:ext cx="65467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Carrick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4E669-D37B-43B1-9764-4589BD1BFA95}"/>
              </a:ext>
            </a:extLst>
          </p:cNvPr>
          <p:cNvSpPr txBox="1"/>
          <p:nvPr/>
        </p:nvSpPr>
        <p:spPr>
          <a:xfrm>
            <a:off x="7308319" y="3076425"/>
            <a:ext cx="83626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Brookline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694CB-63FA-47A8-8F6F-6C8E16C61A92}"/>
              </a:ext>
            </a:extLst>
          </p:cNvPr>
          <p:cNvSpPr txBox="1"/>
          <p:nvPr/>
        </p:nvSpPr>
        <p:spPr>
          <a:xfrm>
            <a:off x="9099225" y="3344586"/>
            <a:ext cx="70638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Carrick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CDE8F1-F1DC-42AE-B974-D702CE7FCA85}"/>
              </a:ext>
            </a:extLst>
          </p:cNvPr>
          <p:cNvSpPr txBox="1"/>
          <p:nvPr/>
        </p:nvSpPr>
        <p:spPr>
          <a:xfrm>
            <a:off x="2711092" y="889044"/>
            <a:ext cx="125292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South Side Slopes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19712B-4E26-42DB-971F-4C532BDEA21A}"/>
              </a:ext>
            </a:extLst>
          </p:cNvPr>
          <p:cNvSpPr txBox="1"/>
          <p:nvPr/>
        </p:nvSpPr>
        <p:spPr>
          <a:xfrm>
            <a:off x="7820880" y="1484779"/>
            <a:ext cx="125292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South Side Slopes</a:t>
            </a:r>
          </a:p>
        </p:txBody>
      </p:sp>
    </p:spTree>
    <p:extLst>
      <p:ext uri="{BB962C8B-B14F-4D97-AF65-F5344CB8AC3E}">
        <p14:creationId xmlns:p14="http://schemas.microsoft.com/office/powerpoint/2010/main" val="335071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E8F30-382A-4A5C-8444-326D62E0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371349-E687-47C6-86A1-34E92D79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Did we find what we expected? Anything unexpected?</a:t>
            </a:r>
          </a:p>
          <a:p>
            <a:pPr lvl="1"/>
            <a:r>
              <a:rPr lang="en-US" sz="1600" dirty="0"/>
              <a:t>The original file was labeled as Philadelphia but when we were cleaning data and pulling zip codes, we realized it all was really for Pittsburgh.</a:t>
            </a:r>
          </a:p>
          <a:p>
            <a:pPr lvl="1"/>
            <a:r>
              <a:rPr lang="en-US" sz="1600" dirty="0"/>
              <a:t>The CSV file being 300K+ records had API calls to google taking multiple hours, so sometimes it’s better to clean data sooner rather than later.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600" dirty="0"/>
              <a:t>Conclusions we can pull from analysis</a:t>
            </a:r>
          </a:p>
          <a:p>
            <a:pPr lvl="1"/>
            <a:r>
              <a:rPr lang="en-US" sz="1600" dirty="0"/>
              <a:t>In January 2018 there was an obvious spike in Snow/Ice removal followed by spikes for Potholes in Feb and April of 2018 perhaps proving snow and ice do cause potholes….</a:t>
            </a:r>
          </a:p>
          <a:p>
            <a:pPr lvl="1"/>
            <a:r>
              <a:rPr lang="en-US" sz="1600" dirty="0"/>
              <a:t>The lowest income neighborhoods have the highest call in rate, so do they receive the same amount of service as wealthier neighborhoods i.e., road maintenance?</a:t>
            </a:r>
          </a:p>
          <a:p>
            <a:pPr lvl="1"/>
            <a:r>
              <a:rPr lang="en-US" sz="1600" dirty="0"/>
              <a:t>Potholes are always the majority but do tend to spike during winter and spring months</a:t>
            </a:r>
          </a:p>
          <a:p>
            <a:pPr lvl="1"/>
            <a:r>
              <a:rPr lang="en-US" sz="1600" dirty="0"/>
              <a:t>We do know from additional research, in Jan of 2018 Pittsburgh received 17 inch of snow and a lot of days with freezing fog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39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46F8D-95B2-4525-8C55-81BDD2B3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E2A0-BB6F-4AC4-ABE5-474DEC16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552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04D1-99FA-4894-82B8-576D297A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Motivation and 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EC3AD23-935B-49A4-A1E7-F56A54AC6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8653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29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6355-8BA7-49D6-8F83-B383AF5D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Cleanup and exploration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CE300-2CDE-4A70-BC83-62F1A42B7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36322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75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C03-AAE8-4697-9242-2129DCE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Technology used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1D768-7763-47FA-8C3E-B9CF3E48C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72854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27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E796F-F886-4311-AD14-9B65F12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Top 5 call types</a:t>
            </a:r>
          </a:p>
        </p:txBody>
      </p:sp>
      <p:pic>
        <p:nvPicPr>
          <p:cNvPr id="4098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3C2F6322-BA57-4E17-83C2-40FBE97E3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" b="2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A53C-B80F-471E-9386-8731295E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pie chart provided immediate visibility of Top Call Types.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Query:</a:t>
            </a:r>
          </a:p>
          <a:p>
            <a:pPr marL="0" indent="0">
              <a:buNone/>
            </a:pPr>
            <a:r>
              <a:rPr lang="en-US" sz="1000" dirty="0" err="1"/>
              <a:t>request_top</a:t>
            </a:r>
            <a:r>
              <a:rPr lang="en-US" sz="1000" dirty="0"/>
              <a:t> = df['REQUEST_TYPE'].</a:t>
            </a:r>
            <a:r>
              <a:rPr lang="en-US" sz="1000" dirty="0" err="1"/>
              <a:t>value_counts</a:t>
            </a:r>
            <a:r>
              <a:rPr lang="en-US" sz="1000" dirty="0"/>
              <a:t>()[:5]</a:t>
            </a:r>
          </a:p>
          <a:p>
            <a:pPr marL="0" indent="0">
              <a:buNone/>
            </a:pPr>
            <a:r>
              <a:rPr lang="en-US" sz="1000" dirty="0" err="1"/>
              <a:t>plt.title</a:t>
            </a:r>
            <a:r>
              <a:rPr lang="en-US" sz="1000" dirty="0"/>
              <a:t>("Top 5 Call Types", y=1.02);</a:t>
            </a:r>
          </a:p>
          <a:p>
            <a:pPr marL="0" indent="0">
              <a:buNone/>
            </a:pPr>
            <a:r>
              <a:rPr lang="en-US" sz="1000" dirty="0"/>
              <a:t>colors = ['</a:t>
            </a:r>
            <a:r>
              <a:rPr lang="en-US" sz="1000" dirty="0" err="1"/>
              <a:t>yellowgreen</a:t>
            </a:r>
            <a:r>
              <a:rPr lang="en-US" sz="1000" dirty="0"/>
              <a:t>', '</a:t>
            </a:r>
            <a:r>
              <a:rPr lang="en-US" sz="1000" dirty="0" err="1"/>
              <a:t>lightcoral</a:t>
            </a:r>
            <a:r>
              <a:rPr lang="en-US" sz="1000" dirty="0"/>
              <a:t>', '</a:t>
            </a:r>
            <a:r>
              <a:rPr lang="en-US" sz="1000" dirty="0" err="1"/>
              <a:t>lightskyblue</a:t>
            </a:r>
            <a:r>
              <a:rPr lang="en-US" sz="1000" dirty="0"/>
              <a:t>', 'red', 'blue']</a:t>
            </a:r>
          </a:p>
          <a:p>
            <a:pPr marL="0" indent="0">
              <a:buNone/>
            </a:pPr>
            <a:r>
              <a:rPr lang="en-US" sz="1000" dirty="0"/>
              <a:t>explode = (0.1, 0, 0, 0, 0)</a:t>
            </a:r>
          </a:p>
          <a:p>
            <a:pPr marL="0" indent="0">
              <a:buNone/>
            </a:pPr>
            <a:r>
              <a:rPr lang="en-US" sz="1000" dirty="0" err="1"/>
              <a:t>plt.pie</a:t>
            </a:r>
            <a:r>
              <a:rPr lang="en-US" sz="1000" dirty="0"/>
              <a:t>(</a:t>
            </a:r>
            <a:r>
              <a:rPr lang="en-US" sz="1000" dirty="0" err="1"/>
              <a:t>request_top</a:t>
            </a:r>
            <a:r>
              <a:rPr lang="en-US" sz="1000" dirty="0"/>
              <a:t>, explode=explode,</a:t>
            </a:r>
          </a:p>
          <a:p>
            <a:pPr marL="0" indent="0">
              <a:buNone/>
            </a:pPr>
            <a:r>
              <a:rPr lang="en-US" sz="1000" dirty="0"/>
              <a:t>      labels=</a:t>
            </a:r>
            <a:r>
              <a:rPr lang="en-US" sz="1000" dirty="0" err="1"/>
              <a:t>request_top.index</a:t>
            </a:r>
            <a:r>
              <a:rPr lang="en-US" sz="1000" dirty="0"/>
              <a:t>,</a:t>
            </a:r>
          </a:p>
          <a:p>
            <a:pPr marL="0" indent="0">
              <a:buNone/>
            </a:pPr>
            <a:r>
              <a:rPr lang="en-US" sz="1000" dirty="0"/>
              <a:t>      colors=colors,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autopct</a:t>
            </a:r>
            <a:r>
              <a:rPr lang="en-US" sz="1000" dirty="0"/>
              <a:t>='%1.1f%%', shadow=True, </a:t>
            </a:r>
            <a:r>
              <a:rPr lang="en-US" sz="1000" dirty="0" err="1"/>
              <a:t>startangle</a:t>
            </a:r>
            <a:r>
              <a:rPr lang="en-US" sz="1000" dirty="0"/>
              <a:t>=140)</a:t>
            </a:r>
          </a:p>
          <a:p>
            <a:pPr marL="0" indent="0">
              <a:buNone/>
            </a:pPr>
            <a:r>
              <a:rPr lang="en-US" sz="1000" dirty="0" err="1"/>
              <a:t>plt.axis</a:t>
            </a:r>
            <a:r>
              <a:rPr lang="en-US" sz="1000" dirty="0"/>
              <a:t>('equal')</a:t>
            </a:r>
          </a:p>
          <a:p>
            <a:pPr marL="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();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7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Top 5 Neighborhood's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B0C961-AC57-4D49-A635-09EF20175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r="852" b="3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A Bar Chart quickly helped identify the Neighborhood placement for calls giving indication </a:t>
            </a:r>
            <a:r>
              <a:rPr lang="en-US" sz="1900" dirty="0" err="1"/>
              <a:t>Bookline</a:t>
            </a:r>
            <a:r>
              <a:rPr lang="en-US" sz="1900" dirty="0"/>
              <a:t> and Carrick were a good starting point for economic research.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100" dirty="0"/>
              <a:t>Query:</a:t>
            </a:r>
          </a:p>
          <a:p>
            <a:pPr marL="0" indent="0">
              <a:buNone/>
            </a:pPr>
            <a:r>
              <a:rPr lang="en-US" sz="1100" dirty="0" err="1"/>
              <a:t>neighbor_top</a:t>
            </a:r>
            <a:r>
              <a:rPr lang="en-US" sz="1100" dirty="0"/>
              <a:t> = df['NEIGHBORHOOD'].</a:t>
            </a:r>
            <a:r>
              <a:rPr lang="en-US" sz="1100" dirty="0" err="1"/>
              <a:t>value_counts</a:t>
            </a:r>
            <a:r>
              <a:rPr lang="en-US" sz="1100" dirty="0"/>
              <a:t>()[:5]</a:t>
            </a:r>
          </a:p>
          <a:p>
            <a:pPr marL="0" indent="0">
              <a:buNone/>
            </a:pPr>
            <a:r>
              <a:rPr lang="en-US" sz="1100" dirty="0" err="1"/>
              <a:t>neighbor_top_df</a:t>
            </a:r>
            <a:r>
              <a:rPr lang="en-US" sz="1100" dirty="0"/>
              <a:t> = </a:t>
            </a:r>
            <a:r>
              <a:rPr lang="en-US" sz="1100" dirty="0" err="1"/>
              <a:t>pd.DataFrame</a:t>
            </a:r>
            <a:r>
              <a:rPr lang="en-US" sz="1100" dirty="0"/>
              <a:t>({"neighborhood":neighbor_top.index,"request":</a:t>
            </a:r>
            <a:r>
              <a:rPr lang="en-US" sz="1100" dirty="0" err="1"/>
              <a:t>neighbor_top</a:t>
            </a:r>
            <a:r>
              <a:rPr lang="en-US" sz="1100" dirty="0"/>
              <a:t>})</a:t>
            </a:r>
          </a:p>
          <a:p>
            <a:pPr marL="0" indent="0">
              <a:buNone/>
            </a:pPr>
            <a:r>
              <a:rPr lang="en-US" sz="1100" dirty="0" err="1"/>
              <a:t>sns.barplot</a:t>
            </a:r>
            <a:r>
              <a:rPr lang="en-US" sz="1100" dirty="0"/>
              <a:t>(x="neighborhood", y="request", data=</a:t>
            </a:r>
            <a:r>
              <a:rPr lang="en-US" sz="1100" dirty="0" err="1"/>
              <a:t>neighbor_top_df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 err="1"/>
              <a:t>plt.xlabel</a:t>
            </a:r>
            <a:r>
              <a:rPr lang="en-US" sz="1100" dirty="0"/>
              <a:t>("NEIGHBORHOOD", </a:t>
            </a:r>
            <a:r>
              <a:rPr lang="en-US" sz="1100" dirty="0" err="1"/>
              <a:t>labelpad</a:t>
            </a:r>
            <a:r>
              <a:rPr lang="en-US" sz="1100" dirty="0"/>
              <a:t>=14)</a:t>
            </a:r>
          </a:p>
          <a:p>
            <a:pPr marL="0" indent="0">
              <a:buNone/>
            </a:pPr>
            <a:r>
              <a:rPr lang="en-US" sz="1100" dirty="0" err="1"/>
              <a:t>plt.ylabel</a:t>
            </a:r>
            <a:r>
              <a:rPr lang="en-US" sz="1100" dirty="0"/>
              <a:t>("NUMBER OF REQUEST", </a:t>
            </a:r>
            <a:r>
              <a:rPr lang="en-US" sz="1100" dirty="0" err="1"/>
              <a:t>labelpad</a:t>
            </a:r>
            <a:r>
              <a:rPr lang="en-US" sz="1100" dirty="0"/>
              <a:t>=14)</a:t>
            </a:r>
          </a:p>
          <a:p>
            <a:pPr marL="0" indent="0">
              <a:buNone/>
            </a:pPr>
            <a:r>
              <a:rPr lang="en-US" sz="1100" dirty="0" err="1"/>
              <a:t>plt.title</a:t>
            </a:r>
            <a:r>
              <a:rPr lang="en-US" sz="1100" dirty="0"/>
              <a:t>("TOP REQUEST BY NEIGHBORHOOD", y=1.02)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66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US" sz="6000"/>
              <a:t>Call count by YY/Month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5199"/>
            <a:ext cx="4704419" cy="348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the “Radar Chart” within excel, we can quickly see a spike on Jan 2018 for Snow/Ice removal. </a:t>
            </a:r>
          </a:p>
          <a:p>
            <a:pPr marL="0" indent="0">
              <a:buNone/>
            </a:pPr>
            <a:r>
              <a:rPr lang="en-US" sz="1800" dirty="0"/>
              <a:t>This was followed by Potholes and another Pothole spike in April of 2018 as winter ends. </a:t>
            </a:r>
          </a:p>
          <a:p>
            <a:endParaRPr lang="en-US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D0AD615-4C8B-4DCA-9EDE-E8DA1D361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63280"/>
              </p:ext>
            </p:extLst>
          </p:nvPr>
        </p:nvGraphicFramePr>
        <p:xfrm>
          <a:off x="5592589" y="106188"/>
          <a:ext cx="6400800" cy="450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8363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Call count by Date Breakdown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AB65230-95F1-4C3C-ADE5-BB2CBDB8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2170" y="348063"/>
            <a:ext cx="6407857" cy="388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E4095AB0-21FA-40D7-A726-676D3704B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6834" y="2008762"/>
            <a:ext cx="4163438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8">
            <a:extLst>
              <a:ext uri="{FF2B5EF4-FFF2-40B4-BE49-F238E27FC236}">
                <a16:creationId xmlns:a16="http://schemas.microsoft.com/office/drawing/2014/main" id="{44766CB7-F2A4-4F86-8BA0-6BB5DE54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75" y="271590"/>
            <a:ext cx="5779790" cy="40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8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4DD2EE-26C8-47F7-BC54-1FE12FA30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237" y="926199"/>
            <a:ext cx="6560083" cy="496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77A4A5-3D4B-490D-A936-768BABC4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3692997"/>
            <a:ext cx="3854945" cy="25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F62BB524-E243-49D5-BCC0-9433E57B0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7157" y="607635"/>
            <a:ext cx="3893661" cy="252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44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839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Pittsburgh Pennsylvania 311 Data analysis </vt:lpstr>
      <vt:lpstr>Motivation and summary</vt:lpstr>
      <vt:lpstr>Data Cleanup and exploration</vt:lpstr>
      <vt:lpstr>Technology used</vt:lpstr>
      <vt:lpstr>Top 5 call types</vt:lpstr>
      <vt:lpstr>Top 5 Neighborhood's</vt:lpstr>
      <vt:lpstr>Call count by YY/Month</vt:lpstr>
      <vt:lpstr>Call count by Date Breakdown</vt:lpstr>
      <vt:lpstr>PowerPoint Presentation</vt:lpstr>
      <vt:lpstr>Economics</vt:lpstr>
      <vt:lpstr>Neighborhood income vs call Request</vt:lpstr>
      <vt:lpstr>Economical correlations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Pennsylvania 311 Data analysis</dc:title>
  <dc:creator>jackie williams</dc:creator>
  <cp:lastModifiedBy>jackie williams</cp:lastModifiedBy>
  <cp:revision>5</cp:revision>
  <dcterms:created xsi:type="dcterms:W3CDTF">2020-02-01T00:22:14Z</dcterms:created>
  <dcterms:modified xsi:type="dcterms:W3CDTF">2020-02-01T16:27:26Z</dcterms:modified>
</cp:coreProperties>
</file>