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1/23/2020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9CD4-90AC-4040-AE22-4A3D84FDB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311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94688-23FE-4E0D-B78C-6A2318839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Alan Dalton, </a:t>
            </a:r>
            <a:r>
              <a:rPr lang="en-US" dirty="0" err="1"/>
              <a:t>Firouz</a:t>
            </a:r>
            <a:r>
              <a:rPr lang="en-US" dirty="0"/>
              <a:t> (Phil) </a:t>
            </a:r>
            <a:r>
              <a:rPr lang="en-US" dirty="0" err="1"/>
              <a:t>Karimov</a:t>
            </a:r>
            <a:r>
              <a:rPr lang="en-US" dirty="0"/>
              <a:t>, Jacqueline Williams</a:t>
            </a:r>
          </a:p>
        </p:txBody>
      </p:sp>
    </p:spTree>
    <p:extLst>
      <p:ext uri="{BB962C8B-B14F-4D97-AF65-F5344CB8AC3E}">
        <p14:creationId xmlns:p14="http://schemas.microsoft.com/office/powerpoint/2010/main" val="345841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04D1-99FA-4894-82B8-576D297A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A7EB-CBA7-41AC-BA8F-BD340CAB6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“Why 311 data?” – 911 data would have been too large…</a:t>
            </a:r>
          </a:p>
          <a:p>
            <a:endParaRPr lang="en-US" dirty="0"/>
          </a:p>
          <a:p>
            <a:r>
              <a:rPr lang="en-US" dirty="0"/>
              <a:t>Some of the questions we had</a:t>
            </a:r>
          </a:p>
          <a:p>
            <a:endParaRPr lang="en-US" dirty="0"/>
          </a:p>
          <a:p>
            <a:pPr lvl="1"/>
            <a:r>
              <a:rPr lang="en-US" dirty="0"/>
              <a:t>What is the top call in issue</a:t>
            </a:r>
          </a:p>
          <a:p>
            <a:pPr lvl="1"/>
            <a:r>
              <a:rPr lang="en-US" dirty="0"/>
              <a:t>Is there a particular neighborhood with a higher call-in rate</a:t>
            </a:r>
          </a:p>
          <a:p>
            <a:pPr lvl="1"/>
            <a:r>
              <a:rPr lang="en-US" dirty="0"/>
              <a:t>Are there any economical correlations</a:t>
            </a:r>
          </a:p>
          <a:p>
            <a:pPr lvl="1"/>
            <a:r>
              <a:rPr lang="en-US" dirty="0"/>
              <a:t>Does age and gender play a factor</a:t>
            </a:r>
            <a:r>
              <a:rPr lang="en-US" dirty="0">
                <a:highlight>
                  <a:srgbClr val="FFFF00"/>
                </a:highlight>
              </a:rPr>
              <a:t>(if in the dataset)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With our questions, we were off with our exploration.</a:t>
            </a:r>
          </a:p>
        </p:txBody>
      </p:sp>
    </p:spTree>
    <p:extLst>
      <p:ext uri="{BB962C8B-B14F-4D97-AF65-F5344CB8AC3E}">
        <p14:creationId xmlns:p14="http://schemas.microsoft.com/office/powerpoint/2010/main" val="79295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6355-8BA7-49D6-8F83-B383AF5D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8D60B-9133-4BFF-8DC4-32D2C453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Data.Gov</a:t>
            </a:r>
            <a:r>
              <a:rPr lang="en-US" dirty="0"/>
              <a:t> website, we were able to search for CSV files until finding something of interest.</a:t>
            </a:r>
          </a:p>
          <a:p>
            <a:r>
              <a:rPr lang="en-US" dirty="0"/>
              <a:t>First thing we ran into was it was due to the size limitations we had to zip it to fit onto git hub</a:t>
            </a:r>
          </a:p>
          <a:p>
            <a:r>
              <a:rPr lang="en-US" dirty="0"/>
              <a:t>Noticing the dataset had Lat and </a:t>
            </a:r>
            <a:r>
              <a:rPr lang="en-US" dirty="0" err="1"/>
              <a:t>Lng</a:t>
            </a:r>
            <a:r>
              <a:rPr lang="en-US" dirty="0"/>
              <a:t> is when we thought it would be interesting to pull in economic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1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796F-F886-4311-AD14-9B65F12E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call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5A53C-B80F-471E-9386-8731295E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Steps/data analysis then chart?</a:t>
            </a:r>
          </a:p>
        </p:txBody>
      </p:sp>
    </p:spTree>
    <p:extLst>
      <p:ext uri="{BB962C8B-B14F-4D97-AF65-F5344CB8AC3E}">
        <p14:creationId xmlns:p14="http://schemas.microsoft.com/office/powerpoint/2010/main" val="216778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D55-2B88-4981-9ED9-0833F0E0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25A5-F253-4085-918F-61750819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Steps/data analysis then chart?</a:t>
            </a:r>
          </a:p>
        </p:txBody>
      </p:sp>
    </p:spTree>
    <p:extLst>
      <p:ext uri="{BB962C8B-B14F-4D97-AF65-F5344CB8AC3E}">
        <p14:creationId xmlns:p14="http://schemas.microsoft.com/office/powerpoint/2010/main" val="324866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6968-36BB-44D5-BF11-373952A5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Economical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D415-C2EB-4A14-9628-7829060C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Steps/data analysis then chart?</a:t>
            </a:r>
          </a:p>
        </p:txBody>
      </p:sp>
    </p:spTree>
    <p:extLst>
      <p:ext uri="{BB962C8B-B14F-4D97-AF65-F5344CB8AC3E}">
        <p14:creationId xmlns:p14="http://schemas.microsoft.com/office/powerpoint/2010/main" val="335071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E502-57FD-41CA-9647-B3A125E5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and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8E16-EAA5-46A5-BF75-6178941D2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Steps/data analysis then chart?</a:t>
            </a:r>
          </a:p>
        </p:txBody>
      </p:sp>
    </p:spTree>
    <p:extLst>
      <p:ext uri="{BB962C8B-B14F-4D97-AF65-F5344CB8AC3E}">
        <p14:creationId xmlns:p14="http://schemas.microsoft.com/office/powerpoint/2010/main" val="293254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8F30-382A-4A5C-8444-326D62E0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1349-E687-47C6-86A1-34E92D79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we find what we expected? Anything unexpected?</a:t>
            </a:r>
          </a:p>
          <a:p>
            <a:r>
              <a:rPr lang="en-US" dirty="0"/>
              <a:t>Any conclusions we can pull from analysis</a:t>
            </a:r>
          </a:p>
        </p:txBody>
      </p:sp>
    </p:spTree>
    <p:extLst>
      <p:ext uri="{BB962C8B-B14F-4D97-AF65-F5344CB8AC3E}">
        <p14:creationId xmlns:p14="http://schemas.microsoft.com/office/powerpoint/2010/main" val="238239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6F8D-95B2-4525-8C55-81BDD2B3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3E2A0-BB6F-4AC4-ABE5-474DEC16E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0" dirty="0">
                <a:latin typeface="Arial Nova Light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45526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53</TotalTime>
  <Words>209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Nova Light</vt:lpstr>
      <vt:lpstr>Rockwell</vt:lpstr>
      <vt:lpstr>Rockwell Condensed</vt:lpstr>
      <vt:lpstr>Wingdings</vt:lpstr>
      <vt:lpstr>Wood Type</vt:lpstr>
      <vt:lpstr>311 Data analysis</vt:lpstr>
      <vt:lpstr>Motivation and summary</vt:lpstr>
      <vt:lpstr>Data Cleanup and exploration</vt:lpstr>
      <vt:lpstr>Top call types</vt:lpstr>
      <vt:lpstr>Neighborhood statistics</vt:lpstr>
      <vt:lpstr>Economical correlations</vt:lpstr>
      <vt:lpstr>Age and gender</vt:lpstr>
      <vt:lpstr>Discussion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311 Data analysis</dc:title>
  <dc:creator>jackie williams</dc:creator>
  <cp:lastModifiedBy>jackie williams</cp:lastModifiedBy>
  <cp:revision>6</cp:revision>
  <dcterms:created xsi:type="dcterms:W3CDTF">2020-01-23T14:37:59Z</dcterms:created>
  <dcterms:modified xsi:type="dcterms:W3CDTF">2020-01-23T15:36:15Z</dcterms:modified>
</cp:coreProperties>
</file>