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5" r:id="rId5"/>
    <p:sldId id="259" r:id="rId6"/>
    <p:sldId id="258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dalton" userId="4b63f34eea9c9d2e" providerId="LiveId" clId="{91AE9381-001B-44BC-A725-72FFC6AECD03}"/>
    <pc:docChg chg="modSld">
      <pc:chgData name="alan dalton" userId="4b63f34eea9c9d2e" providerId="LiveId" clId="{91AE9381-001B-44BC-A725-72FFC6AECD03}" dt="2020-01-24T02:45:08.341" v="22" actId="20577"/>
      <pc:docMkLst>
        <pc:docMk/>
      </pc:docMkLst>
      <pc:sldChg chg="modSp">
        <pc:chgData name="alan dalton" userId="4b63f34eea9c9d2e" providerId="LiveId" clId="{91AE9381-001B-44BC-A725-72FFC6AECD03}" dt="2020-01-24T02:45:08.341" v="22" actId="20577"/>
        <pc:sldMkLst>
          <pc:docMk/>
          <pc:sldMk cId="2027510938" sldId="261"/>
        </pc:sldMkLst>
        <pc:spChg chg="mod">
          <ac:chgData name="alan dalton" userId="4b63f34eea9c9d2e" providerId="LiveId" clId="{91AE9381-001B-44BC-A725-72FFC6AECD03}" dt="2020-01-24T02:45:08.341" v="22" actId="20577"/>
          <ac:spMkLst>
            <pc:docMk/>
            <pc:sldMk cId="2027510938" sldId="261"/>
            <ac:spMk id="3" creationId="{EF98D60B-9133-4BFF-8DC4-32D2C453B0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1/23/2020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9CD4-90AC-4040-AE22-4A3D84FDB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311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94688-23FE-4E0D-B78C-6A2318839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Dalton, </a:t>
            </a:r>
            <a:r>
              <a:rPr lang="en-US" dirty="0" err="1"/>
              <a:t>Firouz</a:t>
            </a:r>
            <a:r>
              <a:rPr lang="en-US" dirty="0"/>
              <a:t> (Phil) </a:t>
            </a:r>
            <a:r>
              <a:rPr lang="en-US" dirty="0" err="1"/>
              <a:t>Karimov</a:t>
            </a:r>
            <a:r>
              <a:rPr lang="en-US" dirty="0"/>
              <a:t>, Jacqueline Williams</a:t>
            </a:r>
          </a:p>
        </p:txBody>
      </p:sp>
    </p:spTree>
    <p:extLst>
      <p:ext uri="{BB962C8B-B14F-4D97-AF65-F5344CB8AC3E}">
        <p14:creationId xmlns:p14="http://schemas.microsoft.com/office/powerpoint/2010/main" val="345841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6F8D-95B2-4525-8C55-81BDD2B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E2A0-BB6F-4AC4-ABE5-474DEC16E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0" dirty="0">
                <a:latin typeface="Arial Nova Light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552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04D1-99FA-4894-82B8-576D297A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A7EB-CBA7-41AC-BA8F-BD340CAB6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“Why 311 data?” – 911 data would have been too large…</a:t>
            </a:r>
          </a:p>
          <a:p>
            <a:endParaRPr lang="en-US" dirty="0"/>
          </a:p>
          <a:p>
            <a:r>
              <a:rPr lang="en-US" dirty="0"/>
              <a:t>Some of the questions we had</a:t>
            </a:r>
          </a:p>
          <a:p>
            <a:endParaRPr lang="en-US" dirty="0"/>
          </a:p>
          <a:p>
            <a:pPr lvl="1"/>
            <a:r>
              <a:rPr lang="en-US" dirty="0"/>
              <a:t>What is the top call in issue</a:t>
            </a:r>
          </a:p>
          <a:p>
            <a:pPr lvl="1"/>
            <a:r>
              <a:rPr lang="en-US" dirty="0"/>
              <a:t>Is there a particular neighborhood with a higher call-in rate</a:t>
            </a:r>
          </a:p>
          <a:p>
            <a:pPr lvl="1"/>
            <a:r>
              <a:rPr lang="en-US" dirty="0"/>
              <a:t>Are there any economical correlations(more call for Poorer zip code or vise versa)</a:t>
            </a:r>
          </a:p>
          <a:p>
            <a:pPr lvl="1"/>
            <a:r>
              <a:rPr lang="en-US" strike="sngStrike" dirty="0"/>
              <a:t>Does age and gender play a factor</a:t>
            </a:r>
            <a:r>
              <a:rPr lang="en-US" strike="sngStrike" dirty="0">
                <a:highlight>
                  <a:srgbClr val="FFFF00"/>
                </a:highlight>
              </a:rPr>
              <a:t>(if in the dataset)</a:t>
            </a:r>
          </a:p>
          <a:p>
            <a:pPr lvl="1"/>
            <a:r>
              <a:rPr lang="en-US" dirty="0"/>
              <a:t>Do certain parts of the city have more repair requests</a:t>
            </a:r>
          </a:p>
          <a:p>
            <a:pPr lvl="1"/>
            <a:r>
              <a:rPr lang="en-US" dirty="0"/>
              <a:t>Do certain times of year have higher request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>
              <a:highlight>
                <a:srgbClr val="FFFF00"/>
              </a:highlight>
            </a:endParaRP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With our questions, we were off with our exploration.</a:t>
            </a:r>
          </a:p>
        </p:txBody>
      </p:sp>
    </p:spTree>
    <p:extLst>
      <p:ext uri="{BB962C8B-B14F-4D97-AF65-F5344CB8AC3E}">
        <p14:creationId xmlns:p14="http://schemas.microsoft.com/office/powerpoint/2010/main" val="7929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6355-8BA7-49D6-8F83-B383AF5D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D60B-9133-4BFF-8DC4-32D2C453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Data.Gov</a:t>
            </a:r>
            <a:r>
              <a:rPr lang="en-US" dirty="0"/>
              <a:t> we located a file representing 311 Data </a:t>
            </a:r>
            <a:r>
              <a:rPr lang="en-US"/>
              <a:t>for Philadelphia(325K data set) </a:t>
            </a:r>
            <a:r>
              <a:rPr lang="en-US" dirty="0"/>
              <a:t>for the year of 2017. we will be collecting census data via an API to determine </a:t>
            </a:r>
            <a:r>
              <a:rPr lang="en-US" dirty="0" err="1"/>
              <a:t>socialial</a:t>
            </a:r>
            <a:r>
              <a:rPr lang="en-US" dirty="0"/>
              <a:t>(SP) economic status based on zip code obtained from Google places API </a:t>
            </a:r>
            <a:r>
              <a:rPr lang="en-US" strike="sngStrike" dirty="0"/>
              <a:t>we were able to search for CSV files until finding something of interest.</a:t>
            </a:r>
          </a:p>
          <a:p>
            <a:r>
              <a:rPr lang="en-US" strike="sngStrike" dirty="0"/>
              <a:t>First thing we ran into was it was due to the size limitations we had to zip it to fit onto git hub</a:t>
            </a:r>
          </a:p>
          <a:p>
            <a:r>
              <a:rPr lang="en-US" strike="sngStrike" dirty="0"/>
              <a:t>Noticing the dataset had Lat and </a:t>
            </a:r>
            <a:r>
              <a:rPr lang="en-US" strike="sngStrike" dirty="0" err="1"/>
              <a:t>Lng</a:t>
            </a:r>
            <a:r>
              <a:rPr lang="en-US" strike="sngStrike" dirty="0"/>
              <a:t> is when we thought it would be interesting to pull in economic information</a:t>
            </a:r>
          </a:p>
          <a:p>
            <a:pPr marL="0" indent="0">
              <a:buNone/>
            </a:pPr>
            <a:r>
              <a:rPr lang="en-US" dirty="0"/>
              <a:t>We will be cleaning data(</a:t>
            </a:r>
            <a:r>
              <a:rPr lang="en-US" dirty="0" err="1"/>
              <a:t>NaN</a:t>
            </a:r>
            <a:r>
              <a:rPr lang="en-US" dirty="0"/>
              <a:t>), and Nulls</a:t>
            </a:r>
          </a:p>
          <a:p>
            <a:pPr marL="0" indent="0">
              <a:buNone/>
            </a:pPr>
            <a:r>
              <a:rPr lang="en-US" dirty="0"/>
              <a:t>adding social economic data(Columns TBD) and zip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1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1C03-AAE8-4697-9242-2129DCE6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6C88-2532-4FD1-AE82-8B5445CB8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Data.gov CSV file of 311 data</a:t>
            </a:r>
          </a:p>
          <a:p>
            <a:r>
              <a:rPr lang="en-US" dirty="0"/>
              <a:t>Census API</a:t>
            </a:r>
          </a:p>
          <a:p>
            <a:r>
              <a:rPr lang="en-US" dirty="0"/>
              <a:t>Google Places API</a:t>
            </a:r>
          </a:p>
          <a:p>
            <a:r>
              <a:rPr lang="en-US" dirty="0"/>
              <a:t>Pandas to create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Matplolib</a:t>
            </a:r>
            <a:r>
              <a:rPr lang="en-US" dirty="0"/>
              <a:t> to create charts</a:t>
            </a:r>
          </a:p>
          <a:p>
            <a:r>
              <a:rPr lang="en-US" dirty="0"/>
              <a:t>And any other Python Libraries in necessary</a:t>
            </a:r>
          </a:p>
          <a:p>
            <a:r>
              <a:rPr lang="en-US" dirty="0"/>
              <a:t>Final Presentation will be in Power Point</a:t>
            </a:r>
          </a:p>
        </p:txBody>
      </p:sp>
    </p:spTree>
    <p:extLst>
      <p:ext uri="{BB962C8B-B14F-4D97-AF65-F5344CB8AC3E}">
        <p14:creationId xmlns:p14="http://schemas.microsoft.com/office/powerpoint/2010/main" val="213276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796F-F886-4311-AD14-9B65F12E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call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A53C-B80F-471E-9386-8731295E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Steps/data analysis then chart?</a:t>
            </a:r>
          </a:p>
        </p:txBody>
      </p:sp>
    </p:spTree>
    <p:extLst>
      <p:ext uri="{BB962C8B-B14F-4D97-AF65-F5344CB8AC3E}">
        <p14:creationId xmlns:p14="http://schemas.microsoft.com/office/powerpoint/2010/main" val="216778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25A5-F253-4085-918F-61750819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Steps/data analysis then chart?</a:t>
            </a:r>
          </a:p>
        </p:txBody>
      </p:sp>
    </p:spTree>
    <p:extLst>
      <p:ext uri="{BB962C8B-B14F-4D97-AF65-F5344CB8AC3E}">
        <p14:creationId xmlns:p14="http://schemas.microsoft.com/office/powerpoint/2010/main" val="324866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6968-36BB-44D5-BF11-373952A5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Economical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D415-C2EB-4A14-9628-7829060C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Steps/data analysis then chart?</a:t>
            </a:r>
          </a:p>
        </p:txBody>
      </p:sp>
    </p:spTree>
    <p:extLst>
      <p:ext uri="{BB962C8B-B14F-4D97-AF65-F5344CB8AC3E}">
        <p14:creationId xmlns:p14="http://schemas.microsoft.com/office/powerpoint/2010/main" val="335071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E502-57FD-41CA-9647-B3A125E5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43" y="440244"/>
            <a:ext cx="10058400" cy="1609344"/>
          </a:xfrm>
        </p:spPr>
        <p:txBody>
          <a:bodyPr/>
          <a:lstStyle/>
          <a:p>
            <a:r>
              <a:rPr lang="en-US" dirty="0"/>
              <a:t>Age and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8E16-EAA5-46A5-BF75-6178941D2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Steps/data analysis then chart?</a:t>
            </a:r>
          </a:p>
        </p:txBody>
      </p:sp>
    </p:spTree>
    <p:extLst>
      <p:ext uri="{BB962C8B-B14F-4D97-AF65-F5344CB8AC3E}">
        <p14:creationId xmlns:p14="http://schemas.microsoft.com/office/powerpoint/2010/main" val="293254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8F30-382A-4A5C-8444-326D62E0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1349-E687-47C6-86A1-34E92D79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we find what we expected? Anything unexpected?</a:t>
            </a:r>
          </a:p>
          <a:p>
            <a:r>
              <a:rPr lang="en-US" dirty="0"/>
              <a:t>Any conclusions we can pull from analysis</a:t>
            </a:r>
          </a:p>
        </p:txBody>
      </p:sp>
    </p:spTree>
    <p:extLst>
      <p:ext uri="{BB962C8B-B14F-4D97-AF65-F5344CB8AC3E}">
        <p14:creationId xmlns:p14="http://schemas.microsoft.com/office/powerpoint/2010/main" val="2382395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68</TotalTime>
  <Words>340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Nova Light</vt:lpstr>
      <vt:lpstr>Rockwell</vt:lpstr>
      <vt:lpstr>Rockwell Condensed</vt:lpstr>
      <vt:lpstr>Wingdings</vt:lpstr>
      <vt:lpstr>Wood Type</vt:lpstr>
      <vt:lpstr>311 Data analysis</vt:lpstr>
      <vt:lpstr>Motivation and summary</vt:lpstr>
      <vt:lpstr>Data Cleanup and exploration</vt:lpstr>
      <vt:lpstr>Technology used</vt:lpstr>
      <vt:lpstr>Top call types</vt:lpstr>
      <vt:lpstr>Neighborhood statistics</vt:lpstr>
      <vt:lpstr>Economical correlations</vt:lpstr>
      <vt:lpstr>Age and gender</vt:lpstr>
      <vt:lpstr>Discussion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311 Data analysis</dc:title>
  <dc:creator>jackie williams</dc:creator>
  <cp:lastModifiedBy>alan dalton</cp:lastModifiedBy>
  <cp:revision>8</cp:revision>
  <dcterms:created xsi:type="dcterms:W3CDTF">2020-01-23T14:37:59Z</dcterms:created>
  <dcterms:modified xsi:type="dcterms:W3CDTF">2020-01-24T02:45:11Z</dcterms:modified>
</cp:coreProperties>
</file>