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1" r:id="rId4"/>
    <p:sldId id="265" r:id="rId5"/>
    <p:sldId id="263" r:id="rId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www.theofantastique.com/2010/06/07/gary-varner-creatures-in-the-mist-and-comparative-mythology/" TargetMode="External"/><Relationship Id="rId1" Type="http://schemas.openxmlformats.org/officeDocument/2006/relationships/image" Target="../media/image5.jpg"/><Relationship Id="rId5" Type="http://schemas.openxmlformats.org/officeDocument/2006/relationships/image" Target="../media/image7.jpg"/><Relationship Id="rId4" Type="http://schemas.openxmlformats.org/officeDocument/2006/relationships/hyperlink" Target="http://www.thecryptocrew.com/2013/12/the-bigfoot-community-answers-questions.html" TargetMode="Externa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hyperlink" Target="https://bl.ocks.org/" TargetMode="External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hyperlink" Target="https://uicookies.com/css-border-animation" TargetMode="External"/><Relationship Id="rId16" Type="http://schemas.openxmlformats.org/officeDocument/2006/relationships/image" Target="../media/image19.svg"/><Relationship Id="rId1" Type="http://schemas.openxmlformats.org/officeDocument/2006/relationships/hyperlink" Target="https://www.bfro.net/GDB/classify.asp#classification" TargetMode="Externa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hyperlink" Target="https://www.d3-graph-gallery.com/index.html" TargetMode="External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www.theofantastique.com/2010/06/07/gary-varner-creatures-in-the-mist-and-comparative-mythology/" TargetMode="External"/><Relationship Id="rId1" Type="http://schemas.openxmlformats.org/officeDocument/2006/relationships/image" Target="../media/image5.jpg"/><Relationship Id="rId5" Type="http://schemas.openxmlformats.org/officeDocument/2006/relationships/image" Target="../media/image7.jpg"/><Relationship Id="rId4" Type="http://schemas.openxmlformats.org/officeDocument/2006/relationships/hyperlink" Target="http://www.thecryptocrew.com/2013/12/the-bigfoot-community-answers-questions.html" TargetMode="External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hyperlink" Target="https://uicookies.com/css-border-animation" TargetMode="External"/><Relationship Id="rId13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hyperlink" Target="https://www.bfro.net/GDB/classify.asp#classification" TargetMode="External"/><Relationship Id="rId12" Type="http://schemas.openxmlformats.org/officeDocument/2006/relationships/image" Target="../media/image15.svg"/><Relationship Id="rId2" Type="http://schemas.openxmlformats.org/officeDocument/2006/relationships/image" Target="../media/image9.svg"/><Relationship Id="rId16" Type="http://schemas.openxmlformats.org/officeDocument/2006/relationships/image" Target="../media/image1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4.png"/><Relationship Id="rId5" Type="http://schemas.openxmlformats.org/officeDocument/2006/relationships/image" Target="../media/image12.png"/><Relationship Id="rId15" Type="http://schemas.openxmlformats.org/officeDocument/2006/relationships/image" Target="../media/image18.png"/><Relationship Id="rId10" Type="http://schemas.openxmlformats.org/officeDocument/2006/relationships/hyperlink" Target="https://www.d3-graph-gallery.com/index.html" TargetMode="External"/><Relationship Id="rId4" Type="http://schemas.openxmlformats.org/officeDocument/2006/relationships/image" Target="../media/image11.svg"/><Relationship Id="rId9" Type="http://schemas.openxmlformats.org/officeDocument/2006/relationships/hyperlink" Target="https://bl.ocks.org/" TargetMode="External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CDE157-3945-4233-84EF-86A50AAE846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F6EE37FA-B877-4FC7-BDAA-CB8FE2AA975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“Why Bigfoot data?” – They are just cool!</a:t>
          </a:r>
        </a:p>
      </dgm:t>
    </dgm:pt>
    <dgm:pt modelId="{E25EB8DC-A8F0-4D56-BA91-BA0827162D3A}" type="parTrans" cxnId="{A37F40B0-D5DD-4352-AE6F-E979A9C0990B}">
      <dgm:prSet/>
      <dgm:spPr/>
      <dgm:t>
        <a:bodyPr/>
        <a:lstStyle/>
        <a:p>
          <a:endParaRPr lang="en-US"/>
        </a:p>
      </dgm:t>
    </dgm:pt>
    <dgm:pt modelId="{41241428-372C-458E-A06C-370F2D5DA3B7}" type="sibTrans" cxnId="{A37F40B0-D5DD-4352-AE6F-E979A9C0990B}">
      <dgm:prSet/>
      <dgm:spPr/>
      <dgm:t>
        <a:bodyPr/>
        <a:lstStyle/>
        <a:p>
          <a:endParaRPr lang="en-US"/>
        </a:p>
      </dgm:t>
    </dgm:pt>
    <dgm:pt modelId="{7223B1FE-5503-47FB-B74A-BC225105921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Some of the questions we had</a:t>
          </a:r>
        </a:p>
      </dgm:t>
    </dgm:pt>
    <dgm:pt modelId="{31C516C0-0C75-4283-AAFD-F85DF9EDCE5F}" type="parTrans" cxnId="{A3D65C17-027E-4233-8F4C-1158B8D046B6}">
      <dgm:prSet/>
      <dgm:spPr/>
      <dgm:t>
        <a:bodyPr/>
        <a:lstStyle/>
        <a:p>
          <a:endParaRPr lang="en-US"/>
        </a:p>
      </dgm:t>
    </dgm:pt>
    <dgm:pt modelId="{4F7D5C69-DB32-4D60-A0A9-E564A87C81A6}" type="sibTrans" cxnId="{A3D65C17-027E-4233-8F4C-1158B8D046B6}">
      <dgm:prSet/>
      <dgm:spPr/>
      <dgm:t>
        <a:bodyPr/>
        <a:lstStyle/>
        <a:p>
          <a:endParaRPr lang="en-US"/>
        </a:p>
      </dgm:t>
    </dgm:pt>
    <dgm:pt modelId="{D0BD507A-E565-47D5-BFC7-3D807E3503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What are the top states for sightings?</a:t>
          </a:r>
        </a:p>
      </dgm:t>
    </dgm:pt>
    <dgm:pt modelId="{B833FED5-AD30-4B2C-8EEF-C0F9D5B060B1}" type="parTrans" cxnId="{4BAFD887-CEDE-4930-9E6E-E465DF6F5CD4}">
      <dgm:prSet/>
      <dgm:spPr/>
      <dgm:t>
        <a:bodyPr/>
        <a:lstStyle/>
        <a:p>
          <a:endParaRPr lang="en-US"/>
        </a:p>
      </dgm:t>
    </dgm:pt>
    <dgm:pt modelId="{6B00FC66-053E-49E4-9D1D-E9DC9A4D7FA6}" type="sibTrans" cxnId="{4BAFD887-CEDE-4930-9E6E-E465DF6F5CD4}">
      <dgm:prSet/>
      <dgm:spPr/>
      <dgm:t>
        <a:bodyPr/>
        <a:lstStyle/>
        <a:p>
          <a:endParaRPr lang="en-US"/>
        </a:p>
      </dgm:t>
    </dgm:pt>
    <dgm:pt modelId="{A744BF64-53DF-4135-A136-D7A777D4CC5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Do season’s play a part?</a:t>
          </a:r>
        </a:p>
      </dgm:t>
    </dgm:pt>
    <dgm:pt modelId="{4431743A-BB1E-46E4-A97A-56E67137EC13}" type="parTrans" cxnId="{3A048A18-B8B9-4A04-9085-D323CBB9756D}">
      <dgm:prSet/>
      <dgm:spPr/>
      <dgm:t>
        <a:bodyPr/>
        <a:lstStyle/>
        <a:p>
          <a:endParaRPr lang="en-US"/>
        </a:p>
      </dgm:t>
    </dgm:pt>
    <dgm:pt modelId="{EFB14E9E-A0F9-4C98-9E45-F455A77FBB51}" type="sibTrans" cxnId="{3A048A18-B8B9-4A04-9085-D323CBB9756D}">
      <dgm:prSet/>
      <dgm:spPr/>
      <dgm:t>
        <a:bodyPr/>
        <a:lstStyle/>
        <a:p>
          <a:endParaRPr lang="en-US"/>
        </a:p>
      </dgm:t>
    </dgm:pt>
    <dgm:pt modelId="{ABC46100-F9CF-413E-A52C-806ECC7D93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What are the classification percentages?</a:t>
          </a:r>
        </a:p>
        <a:p>
          <a:pPr>
            <a:lnSpc>
              <a:spcPct val="100000"/>
            </a:lnSpc>
          </a:pPr>
          <a:r>
            <a:rPr lang="en-US" sz="1400" b="1" dirty="0"/>
            <a:t>Have sightings increased or decreased over the years?</a:t>
          </a:r>
        </a:p>
      </dgm:t>
    </dgm:pt>
    <dgm:pt modelId="{50DF64C6-B431-49F5-970B-CD4E6A686BCB}" type="parTrans" cxnId="{833EB2C6-1B99-4F6A-AA59-BFAE0C38DD47}">
      <dgm:prSet/>
      <dgm:spPr/>
      <dgm:t>
        <a:bodyPr/>
        <a:lstStyle/>
        <a:p>
          <a:endParaRPr lang="en-US"/>
        </a:p>
      </dgm:t>
    </dgm:pt>
    <dgm:pt modelId="{671FC9D6-CE01-489B-8B7F-052BF3D7F595}" type="sibTrans" cxnId="{833EB2C6-1B99-4F6A-AA59-BFAE0C38DD47}">
      <dgm:prSet/>
      <dgm:spPr/>
      <dgm:t>
        <a:bodyPr/>
        <a:lstStyle/>
        <a:p>
          <a:endParaRPr lang="en-US"/>
        </a:p>
      </dgm:t>
    </dgm:pt>
    <dgm:pt modelId="{84739B5E-231E-4D3D-80F6-A551FB01729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With our questions, we were off with our exploration and hopes of creating and interactive site people would enjoy!</a:t>
          </a:r>
        </a:p>
      </dgm:t>
    </dgm:pt>
    <dgm:pt modelId="{5C54BC48-E1C8-4AB7-AD08-0B35A64DB1C9}" type="parTrans" cxnId="{434E2F0D-F8F6-4F95-98BE-9998C912EE02}">
      <dgm:prSet/>
      <dgm:spPr/>
      <dgm:t>
        <a:bodyPr/>
        <a:lstStyle/>
        <a:p>
          <a:endParaRPr lang="en-US"/>
        </a:p>
      </dgm:t>
    </dgm:pt>
    <dgm:pt modelId="{F599ACDA-D229-4855-A36C-155B64B06B49}" type="sibTrans" cxnId="{434E2F0D-F8F6-4F95-98BE-9998C912EE02}">
      <dgm:prSet/>
      <dgm:spPr/>
      <dgm:t>
        <a:bodyPr/>
        <a:lstStyle/>
        <a:p>
          <a:endParaRPr lang="en-US"/>
        </a:p>
      </dgm:t>
    </dgm:pt>
    <dgm:pt modelId="{4714E6EA-9F8B-4632-B342-F93C78C01E8F}" type="pres">
      <dgm:prSet presAssocID="{89CDE157-3945-4233-84EF-86A50AAE8463}" presName="root" presStyleCnt="0">
        <dgm:presLayoutVars>
          <dgm:dir/>
          <dgm:resizeHandles val="exact"/>
        </dgm:presLayoutVars>
      </dgm:prSet>
      <dgm:spPr/>
    </dgm:pt>
    <dgm:pt modelId="{997077E8-917E-4FA3-AEE9-74291E5945C8}" type="pres">
      <dgm:prSet presAssocID="{F6EE37FA-B877-4FC7-BDAA-CB8FE2AA975D}" presName="compNode" presStyleCnt="0"/>
      <dgm:spPr/>
    </dgm:pt>
    <dgm:pt modelId="{D185BF8A-4555-4DE0-8933-077D307FAB03}" type="pres">
      <dgm:prSet presAssocID="{F6EE37FA-B877-4FC7-BDAA-CB8FE2AA97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7000" r="-7000"/>
          </a:stretch>
        </a:blipFill>
        <a:ln>
          <a:noFill/>
        </a:ln>
      </dgm:spPr>
    </dgm:pt>
    <dgm:pt modelId="{D174FCF5-97C6-4BFA-BE7F-362ABE348E06}" type="pres">
      <dgm:prSet presAssocID="{F6EE37FA-B877-4FC7-BDAA-CB8FE2AA975D}" presName="iconSpace" presStyleCnt="0"/>
      <dgm:spPr/>
    </dgm:pt>
    <dgm:pt modelId="{15A43587-23BA-44D2-BCC4-9508D40966EB}" type="pres">
      <dgm:prSet presAssocID="{F6EE37FA-B877-4FC7-BDAA-CB8FE2AA975D}" presName="parTx" presStyleLbl="revTx" presStyleIdx="0" presStyleCnt="6">
        <dgm:presLayoutVars>
          <dgm:chMax val="0"/>
          <dgm:chPref val="0"/>
        </dgm:presLayoutVars>
      </dgm:prSet>
      <dgm:spPr/>
    </dgm:pt>
    <dgm:pt modelId="{FF87C728-0DD3-4D78-A198-62FF4462BB29}" type="pres">
      <dgm:prSet presAssocID="{F6EE37FA-B877-4FC7-BDAA-CB8FE2AA975D}" presName="txSpace" presStyleCnt="0"/>
      <dgm:spPr/>
    </dgm:pt>
    <dgm:pt modelId="{8C784A98-5F57-48D0-BD45-E46C8F900303}" type="pres">
      <dgm:prSet presAssocID="{F6EE37FA-B877-4FC7-BDAA-CB8FE2AA975D}" presName="desTx" presStyleLbl="revTx" presStyleIdx="1" presStyleCnt="6">
        <dgm:presLayoutVars/>
      </dgm:prSet>
      <dgm:spPr/>
    </dgm:pt>
    <dgm:pt modelId="{3A448498-267A-4736-AAF0-7595F1409549}" type="pres">
      <dgm:prSet presAssocID="{41241428-372C-458E-A06C-370F2D5DA3B7}" presName="sibTrans" presStyleCnt="0"/>
      <dgm:spPr/>
    </dgm:pt>
    <dgm:pt modelId="{15DAB5DF-B581-44CC-BEDD-A69374977AE3}" type="pres">
      <dgm:prSet presAssocID="{7223B1FE-5503-47FB-B74A-BC2251059215}" presName="compNode" presStyleCnt="0"/>
      <dgm:spPr/>
    </dgm:pt>
    <dgm:pt modelId="{955339F6-A22B-4120-B2E6-74399F402039}" type="pres">
      <dgm:prSet presAssocID="{7223B1FE-5503-47FB-B74A-BC22510592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0000" r="-10000"/>
          </a:stretch>
        </a:blipFill>
        <a:ln>
          <a:noFill/>
        </a:ln>
      </dgm:spPr>
    </dgm:pt>
    <dgm:pt modelId="{2CE26209-BD50-44FD-8602-0B10AD119702}" type="pres">
      <dgm:prSet presAssocID="{7223B1FE-5503-47FB-B74A-BC2251059215}" presName="iconSpace" presStyleCnt="0"/>
      <dgm:spPr/>
    </dgm:pt>
    <dgm:pt modelId="{E5340AE1-9C5C-406C-8498-7F70B52DEE34}" type="pres">
      <dgm:prSet presAssocID="{7223B1FE-5503-47FB-B74A-BC2251059215}" presName="parTx" presStyleLbl="revTx" presStyleIdx="2" presStyleCnt="6">
        <dgm:presLayoutVars>
          <dgm:chMax val="0"/>
          <dgm:chPref val="0"/>
        </dgm:presLayoutVars>
      </dgm:prSet>
      <dgm:spPr/>
    </dgm:pt>
    <dgm:pt modelId="{C3237501-2C73-4822-85EC-42DED5942513}" type="pres">
      <dgm:prSet presAssocID="{7223B1FE-5503-47FB-B74A-BC2251059215}" presName="txSpace" presStyleCnt="0"/>
      <dgm:spPr/>
    </dgm:pt>
    <dgm:pt modelId="{9E292C35-AFEF-4FC9-B4D7-41AE26F7A659}" type="pres">
      <dgm:prSet presAssocID="{7223B1FE-5503-47FB-B74A-BC2251059215}" presName="desTx" presStyleLbl="revTx" presStyleIdx="3" presStyleCnt="6" custLinFactNeighborX="1462" custLinFactNeighborY="-24899">
        <dgm:presLayoutVars/>
      </dgm:prSet>
      <dgm:spPr/>
    </dgm:pt>
    <dgm:pt modelId="{0BC74CB0-8FA8-4B3F-B51A-1E45F3BA4717}" type="pres">
      <dgm:prSet presAssocID="{4F7D5C69-DB32-4D60-A0A9-E564A87C81A6}" presName="sibTrans" presStyleCnt="0"/>
      <dgm:spPr/>
    </dgm:pt>
    <dgm:pt modelId="{92CF5CAD-58F2-4B02-AC15-F6B47D5D2017}" type="pres">
      <dgm:prSet presAssocID="{84739B5E-231E-4D3D-80F6-A551FB01729B}" presName="compNode" presStyleCnt="0"/>
      <dgm:spPr/>
    </dgm:pt>
    <dgm:pt modelId="{D1B91680-5866-4791-92CB-D4A360375BE1}" type="pres">
      <dgm:prSet presAssocID="{84739B5E-231E-4D3D-80F6-A551FB01729B}" presName="iconRect" presStyleLbl="node1" presStyleIdx="2" presStyleCnt="3"/>
      <dgm:spPr>
        <a:blipFill>
          <a:blip xmlns:r="http://schemas.openxmlformats.org/officeDocument/2006/relationships" r:embed="rId5"/>
          <a:srcRect/>
          <a:stretch>
            <a:fillRect/>
          </a:stretch>
        </a:blipFill>
        <a:ln>
          <a:noFill/>
        </a:ln>
      </dgm:spPr>
    </dgm:pt>
    <dgm:pt modelId="{1E409C5C-02BD-4E99-8208-5323E101EE60}" type="pres">
      <dgm:prSet presAssocID="{84739B5E-231E-4D3D-80F6-A551FB01729B}" presName="iconSpace" presStyleCnt="0"/>
      <dgm:spPr/>
    </dgm:pt>
    <dgm:pt modelId="{6D589EBE-F94A-4F30-8D32-D56236FE1DC2}" type="pres">
      <dgm:prSet presAssocID="{84739B5E-231E-4D3D-80F6-A551FB01729B}" presName="parTx" presStyleLbl="revTx" presStyleIdx="4" presStyleCnt="6">
        <dgm:presLayoutVars>
          <dgm:chMax val="0"/>
          <dgm:chPref val="0"/>
        </dgm:presLayoutVars>
      </dgm:prSet>
      <dgm:spPr/>
    </dgm:pt>
    <dgm:pt modelId="{542BD4BD-8B23-4150-BF7C-11C75D0142A9}" type="pres">
      <dgm:prSet presAssocID="{84739B5E-231E-4D3D-80F6-A551FB01729B}" presName="txSpace" presStyleCnt="0"/>
      <dgm:spPr/>
    </dgm:pt>
    <dgm:pt modelId="{20768FA3-8D0C-4F76-A26A-2C704ACFC40B}" type="pres">
      <dgm:prSet presAssocID="{84739B5E-231E-4D3D-80F6-A551FB01729B}" presName="desTx" presStyleLbl="revTx" presStyleIdx="5" presStyleCnt="6">
        <dgm:presLayoutVars/>
      </dgm:prSet>
      <dgm:spPr/>
    </dgm:pt>
  </dgm:ptLst>
  <dgm:cxnLst>
    <dgm:cxn modelId="{434E2F0D-F8F6-4F95-98BE-9998C912EE02}" srcId="{89CDE157-3945-4233-84EF-86A50AAE8463}" destId="{84739B5E-231E-4D3D-80F6-A551FB01729B}" srcOrd="2" destOrd="0" parTransId="{5C54BC48-E1C8-4AB7-AD08-0B35A64DB1C9}" sibTransId="{F599ACDA-D229-4855-A36C-155B64B06B49}"/>
    <dgm:cxn modelId="{D4B1CF0D-59C0-4D57-97C9-C45016926302}" type="presOf" srcId="{ABC46100-F9CF-413E-A52C-806ECC7D939D}" destId="{9E292C35-AFEF-4FC9-B4D7-41AE26F7A659}" srcOrd="0" destOrd="2" presId="urn:microsoft.com/office/officeart/2018/5/layout/CenteredIconLabelDescriptionList"/>
    <dgm:cxn modelId="{0EB2C714-65C4-4F9D-B79F-8BD25346BC0A}" type="presOf" srcId="{84739B5E-231E-4D3D-80F6-A551FB01729B}" destId="{6D589EBE-F94A-4F30-8D32-D56236FE1DC2}" srcOrd="0" destOrd="0" presId="urn:microsoft.com/office/officeart/2018/5/layout/CenteredIconLabelDescriptionList"/>
    <dgm:cxn modelId="{A3D65C17-027E-4233-8F4C-1158B8D046B6}" srcId="{89CDE157-3945-4233-84EF-86A50AAE8463}" destId="{7223B1FE-5503-47FB-B74A-BC2251059215}" srcOrd="1" destOrd="0" parTransId="{31C516C0-0C75-4283-AAFD-F85DF9EDCE5F}" sibTransId="{4F7D5C69-DB32-4D60-A0A9-E564A87C81A6}"/>
    <dgm:cxn modelId="{3A048A18-B8B9-4A04-9085-D323CBB9756D}" srcId="{7223B1FE-5503-47FB-B74A-BC2251059215}" destId="{A744BF64-53DF-4135-A136-D7A777D4CC5C}" srcOrd="1" destOrd="0" parTransId="{4431743A-BB1E-46E4-A97A-56E67137EC13}" sibTransId="{EFB14E9E-A0F9-4C98-9E45-F455A77FBB51}"/>
    <dgm:cxn modelId="{569C8643-99FF-4C23-BF34-51BF47E34778}" type="presOf" srcId="{A744BF64-53DF-4135-A136-D7A777D4CC5C}" destId="{9E292C35-AFEF-4FC9-B4D7-41AE26F7A659}" srcOrd="0" destOrd="1" presId="urn:microsoft.com/office/officeart/2018/5/layout/CenteredIconLabelDescriptionList"/>
    <dgm:cxn modelId="{85166147-16C0-4396-A5DA-4431D609CF41}" type="presOf" srcId="{7223B1FE-5503-47FB-B74A-BC2251059215}" destId="{E5340AE1-9C5C-406C-8498-7F70B52DEE34}" srcOrd="0" destOrd="0" presId="urn:microsoft.com/office/officeart/2018/5/layout/CenteredIconLabelDescriptionList"/>
    <dgm:cxn modelId="{4BAFD887-CEDE-4930-9E6E-E465DF6F5CD4}" srcId="{7223B1FE-5503-47FB-B74A-BC2251059215}" destId="{D0BD507A-E565-47D5-BFC7-3D807E3503B8}" srcOrd="0" destOrd="0" parTransId="{B833FED5-AD30-4B2C-8EEF-C0F9D5B060B1}" sibTransId="{6B00FC66-053E-49E4-9D1D-E9DC9A4D7FA6}"/>
    <dgm:cxn modelId="{F3968AA1-BE8C-4CD1-8894-00EC9F16CA4D}" type="presOf" srcId="{89CDE157-3945-4233-84EF-86A50AAE8463}" destId="{4714E6EA-9F8B-4632-B342-F93C78C01E8F}" srcOrd="0" destOrd="0" presId="urn:microsoft.com/office/officeart/2018/5/layout/CenteredIconLabelDescriptionList"/>
    <dgm:cxn modelId="{625379AA-AF0E-476E-B403-44BBC70AA8BD}" type="presOf" srcId="{D0BD507A-E565-47D5-BFC7-3D807E3503B8}" destId="{9E292C35-AFEF-4FC9-B4D7-41AE26F7A659}" srcOrd="0" destOrd="0" presId="urn:microsoft.com/office/officeart/2018/5/layout/CenteredIconLabelDescriptionList"/>
    <dgm:cxn modelId="{A37F40B0-D5DD-4352-AE6F-E979A9C0990B}" srcId="{89CDE157-3945-4233-84EF-86A50AAE8463}" destId="{F6EE37FA-B877-4FC7-BDAA-CB8FE2AA975D}" srcOrd="0" destOrd="0" parTransId="{E25EB8DC-A8F0-4D56-BA91-BA0827162D3A}" sibTransId="{41241428-372C-458E-A06C-370F2D5DA3B7}"/>
    <dgm:cxn modelId="{833EB2C6-1B99-4F6A-AA59-BFAE0C38DD47}" srcId="{7223B1FE-5503-47FB-B74A-BC2251059215}" destId="{ABC46100-F9CF-413E-A52C-806ECC7D939D}" srcOrd="2" destOrd="0" parTransId="{50DF64C6-B431-49F5-970B-CD4E6A686BCB}" sibTransId="{671FC9D6-CE01-489B-8B7F-052BF3D7F595}"/>
    <dgm:cxn modelId="{4E7EA1E0-5FC5-4209-A95F-BBBC0816A0F6}" type="presOf" srcId="{F6EE37FA-B877-4FC7-BDAA-CB8FE2AA975D}" destId="{15A43587-23BA-44D2-BCC4-9508D40966EB}" srcOrd="0" destOrd="0" presId="urn:microsoft.com/office/officeart/2018/5/layout/CenteredIconLabelDescriptionList"/>
    <dgm:cxn modelId="{B57AA3C3-75D3-4019-81A5-F47869DA748F}" type="presParOf" srcId="{4714E6EA-9F8B-4632-B342-F93C78C01E8F}" destId="{997077E8-917E-4FA3-AEE9-74291E5945C8}" srcOrd="0" destOrd="0" presId="urn:microsoft.com/office/officeart/2018/5/layout/CenteredIconLabelDescriptionList"/>
    <dgm:cxn modelId="{93CA74E9-3BC7-408E-B4E8-FFD2E154F752}" type="presParOf" srcId="{997077E8-917E-4FA3-AEE9-74291E5945C8}" destId="{D185BF8A-4555-4DE0-8933-077D307FAB03}" srcOrd="0" destOrd="0" presId="urn:microsoft.com/office/officeart/2018/5/layout/CenteredIconLabelDescriptionList"/>
    <dgm:cxn modelId="{E021F502-AF83-4279-A596-67756BE91770}" type="presParOf" srcId="{997077E8-917E-4FA3-AEE9-74291E5945C8}" destId="{D174FCF5-97C6-4BFA-BE7F-362ABE348E06}" srcOrd="1" destOrd="0" presId="urn:microsoft.com/office/officeart/2018/5/layout/CenteredIconLabelDescriptionList"/>
    <dgm:cxn modelId="{6BF0E3D8-417F-4C05-9BC4-402F04C94FDC}" type="presParOf" srcId="{997077E8-917E-4FA3-AEE9-74291E5945C8}" destId="{15A43587-23BA-44D2-BCC4-9508D40966EB}" srcOrd="2" destOrd="0" presId="urn:microsoft.com/office/officeart/2018/5/layout/CenteredIconLabelDescriptionList"/>
    <dgm:cxn modelId="{7AD764CD-18B6-4732-B9D4-AADD9690D54F}" type="presParOf" srcId="{997077E8-917E-4FA3-AEE9-74291E5945C8}" destId="{FF87C728-0DD3-4D78-A198-62FF4462BB29}" srcOrd="3" destOrd="0" presId="urn:microsoft.com/office/officeart/2018/5/layout/CenteredIconLabelDescriptionList"/>
    <dgm:cxn modelId="{0E2CA81E-CFB3-4424-8485-E53E12E11378}" type="presParOf" srcId="{997077E8-917E-4FA3-AEE9-74291E5945C8}" destId="{8C784A98-5F57-48D0-BD45-E46C8F900303}" srcOrd="4" destOrd="0" presId="urn:microsoft.com/office/officeart/2018/5/layout/CenteredIconLabelDescriptionList"/>
    <dgm:cxn modelId="{BFD4A9BB-83CD-42D3-AF92-91249DB3A49C}" type="presParOf" srcId="{4714E6EA-9F8B-4632-B342-F93C78C01E8F}" destId="{3A448498-267A-4736-AAF0-7595F1409549}" srcOrd="1" destOrd="0" presId="urn:microsoft.com/office/officeart/2018/5/layout/CenteredIconLabelDescriptionList"/>
    <dgm:cxn modelId="{D7412BD6-968C-4F57-89D8-D5C041A27E6C}" type="presParOf" srcId="{4714E6EA-9F8B-4632-B342-F93C78C01E8F}" destId="{15DAB5DF-B581-44CC-BEDD-A69374977AE3}" srcOrd="2" destOrd="0" presId="urn:microsoft.com/office/officeart/2018/5/layout/CenteredIconLabelDescriptionList"/>
    <dgm:cxn modelId="{145EAEFE-6A9E-4FA1-97E2-D45CC01AB9E6}" type="presParOf" srcId="{15DAB5DF-B581-44CC-BEDD-A69374977AE3}" destId="{955339F6-A22B-4120-B2E6-74399F402039}" srcOrd="0" destOrd="0" presId="urn:microsoft.com/office/officeart/2018/5/layout/CenteredIconLabelDescriptionList"/>
    <dgm:cxn modelId="{D129BD74-7D10-4563-86BB-287E91E69088}" type="presParOf" srcId="{15DAB5DF-B581-44CC-BEDD-A69374977AE3}" destId="{2CE26209-BD50-44FD-8602-0B10AD119702}" srcOrd="1" destOrd="0" presId="urn:microsoft.com/office/officeart/2018/5/layout/CenteredIconLabelDescriptionList"/>
    <dgm:cxn modelId="{731EA243-D080-489A-8935-6FF662E98E17}" type="presParOf" srcId="{15DAB5DF-B581-44CC-BEDD-A69374977AE3}" destId="{E5340AE1-9C5C-406C-8498-7F70B52DEE34}" srcOrd="2" destOrd="0" presId="urn:microsoft.com/office/officeart/2018/5/layout/CenteredIconLabelDescriptionList"/>
    <dgm:cxn modelId="{06409044-5E0C-4556-9CB2-F1625AD3EB42}" type="presParOf" srcId="{15DAB5DF-B581-44CC-BEDD-A69374977AE3}" destId="{C3237501-2C73-4822-85EC-42DED5942513}" srcOrd="3" destOrd="0" presId="urn:microsoft.com/office/officeart/2018/5/layout/CenteredIconLabelDescriptionList"/>
    <dgm:cxn modelId="{00E441FE-9BA5-4BA6-8E1C-32F1E79E9E66}" type="presParOf" srcId="{15DAB5DF-B581-44CC-BEDD-A69374977AE3}" destId="{9E292C35-AFEF-4FC9-B4D7-41AE26F7A659}" srcOrd="4" destOrd="0" presId="urn:microsoft.com/office/officeart/2018/5/layout/CenteredIconLabelDescriptionList"/>
    <dgm:cxn modelId="{F577B4FE-6D5F-430C-948E-D5B5837826A3}" type="presParOf" srcId="{4714E6EA-9F8B-4632-B342-F93C78C01E8F}" destId="{0BC74CB0-8FA8-4B3F-B51A-1E45F3BA4717}" srcOrd="3" destOrd="0" presId="urn:microsoft.com/office/officeart/2018/5/layout/CenteredIconLabelDescriptionList"/>
    <dgm:cxn modelId="{3D87AC25-7BD1-46B0-9E15-F6503F6A370F}" type="presParOf" srcId="{4714E6EA-9F8B-4632-B342-F93C78C01E8F}" destId="{92CF5CAD-58F2-4B02-AC15-F6B47D5D2017}" srcOrd="4" destOrd="0" presId="urn:microsoft.com/office/officeart/2018/5/layout/CenteredIconLabelDescriptionList"/>
    <dgm:cxn modelId="{158C8CA6-C7C6-45B2-AB80-2BD87799B491}" type="presParOf" srcId="{92CF5CAD-58F2-4B02-AC15-F6B47D5D2017}" destId="{D1B91680-5866-4791-92CB-D4A360375BE1}" srcOrd="0" destOrd="0" presId="urn:microsoft.com/office/officeart/2018/5/layout/CenteredIconLabelDescriptionList"/>
    <dgm:cxn modelId="{7422ADCA-B8F9-4E8F-AB47-F0A036AB66B8}" type="presParOf" srcId="{92CF5CAD-58F2-4B02-AC15-F6B47D5D2017}" destId="{1E409C5C-02BD-4E99-8208-5323E101EE60}" srcOrd="1" destOrd="0" presId="urn:microsoft.com/office/officeart/2018/5/layout/CenteredIconLabelDescriptionList"/>
    <dgm:cxn modelId="{A9A3DBE3-5799-46F2-8E5A-F1318491A0E0}" type="presParOf" srcId="{92CF5CAD-58F2-4B02-AC15-F6B47D5D2017}" destId="{6D589EBE-F94A-4F30-8D32-D56236FE1DC2}" srcOrd="2" destOrd="0" presId="urn:microsoft.com/office/officeart/2018/5/layout/CenteredIconLabelDescriptionList"/>
    <dgm:cxn modelId="{70CADE80-3D9B-4FAF-8E7C-2CA20362E8EB}" type="presParOf" srcId="{92CF5CAD-58F2-4B02-AC15-F6B47D5D2017}" destId="{542BD4BD-8B23-4150-BF7C-11C75D0142A9}" srcOrd="3" destOrd="0" presId="urn:microsoft.com/office/officeart/2018/5/layout/CenteredIconLabelDescriptionList"/>
    <dgm:cxn modelId="{9B61119B-A804-4B21-8C5F-79DE8DA3E80A}" type="presParOf" srcId="{92CF5CAD-58F2-4B02-AC15-F6B47D5D2017}" destId="{20768FA3-8D0C-4F76-A26A-2C704ACFC40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C76AF4-13C0-4048-BDA9-3EAAC9641F2F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3B738DC-3AE4-4388-A1A4-DAD7A10E36D5}">
      <dgm:prSet/>
      <dgm:spPr/>
      <dgm:t>
        <a:bodyPr/>
        <a:lstStyle/>
        <a:p>
          <a:r>
            <a:rPr lang="en-US" b="0" dirty="0"/>
            <a:t>-Received data from bfro_reports_geocoded.csv</a:t>
          </a:r>
        </a:p>
        <a:p>
          <a:r>
            <a:rPr lang="en-US" dirty="0"/>
            <a:t>-Created Year column</a:t>
          </a:r>
        </a:p>
        <a:p>
          <a:r>
            <a:rPr lang="en-US" dirty="0"/>
            <a:t>-Manually read comments for sighting dates not always provided in correct column</a:t>
          </a:r>
        </a:p>
        <a:p>
          <a:r>
            <a:rPr lang="en-US" dirty="0"/>
            <a:t>-Discarded comments column(Due to </a:t>
          </a:r>
          <a:r>
            <a:rPr lang="en-US" b="0" dirty="0"/>
            <a:t>multiple commas and special characters section would not load into Postgres, but we didn’t plan on using anyway)</a:t>
          </a:r>
        </a:p>
        <a:p>
          <a:r>
            <a:rPr lang="en-US" b="0" i="0" dirty="0"/>
            <a:t>-Replaced geocoordinates NAs with Lat/Longs pulled from </a:t>
          </a:r>
          <a:r>
            <a:rPr lang="en-US" b="0" i="0" dirty="0" err="1"/>
            <a:t>Gmap’s</a:t>
          </a:r>
          <a:r>
            <a:rPr lang="en-US" b="0" i="0" dirty="0"/>
            <a:t> </a:t>
          </a:r>
        </a:p>
        <a:p>
          <a:r>
            <a:rPr lang="en-US" b="0" i="0" dirty="0"/>
            <a:t>Geocode API based on County and Stata data</a:t>
          </a:r>
          <a:endParaRPr lang="en-US" dirty="0"/>
        </a:p>
        <a:p>
          <a:r>
            <a:rPr lang="en-US" b="0" i="0" dirty="0"/>
            <a:t>Steps taken:</a:t>
          </a:r>
        </a:p>
        <a:p>
          <a:r>
            <a:rPr lang="en-US" b="0" i="0" dirty="0"/>
            <a:t>	Imported .csv file into Dataframe</a:t>
          </a:r>
        </a:p>
        <a:p>
          <a:r>
            <a:rPr lang="en-US" b="0" i="0" dirty="0"/>
            <a:t>	Extracted rows with missing Lat/Long data from imported </a:t>
          </a:r>
        </a:p>
        <a:p>
          <a:r>
            <a:rPr lang="en-US" b="0" i="0" dirty="0"/>
            <a:t>	Dataframe</a:t>
          </a:r>
        </a:p>
        <a:p>
          <a:r>
            <a:rPr lang="en-US" b="0" i="0" dirty="0"/>
            <a:t>	Configured </a:t>
          </a:r>
          <a:r>
            <a:rPr lang="en-US" b="0" i="0" dirty="0" err="1"/>
            <a:t>Gmaps</a:t>
          </a:r>
          <a:r>
            <a:rPr lang="en-US" b="0" i="0" dirty="0"/>
            <a:t> API</a:t>
          </a:r>
        </a:p>
        <a:p>
          <a:r>
            <a:rPr lang="en-US" b="0" i="0" dirty="0"/>
            <a:t>	Used </a:t>
          </a:r>
          <a:r>
            <a:rPr lang="en-US" b="0" i="0" dirty="0" err="1"/>
            <a:t>iterrows</a:t>
          </a:r>
          <a:r>
            <a:rPr lang="en-US" b="0" i="0" dirty="0"/>
            <a:t> to loop over API’s URL Params to request json with geocode data based on State and County</a:t>
          </a:r>
        </a:p>
        <a:p>
          <a:r>
            <a:rPr lang="en-US" b="0" i="0" dirty="0"/>
            <a:t>	Extracted Lat/Long data from json and replace Na’s with it</a:t>
          </a:r>
        </a:p>
        <a:p>
          <a:r>
            <a:rPr lang="en-US" b="0" i="0" dirty="0"/>
            <a:t>	Appended resulted Dataframe to main Dataframe</a:t>
          </a:r>
        </a:p>
        <a:p>
          <a:r>
            <a:rPr lang="en-US" b="0" i="0" dirty="0"/>
            <a:t>	Exported resulted Dataframe to .csv file</a:t>
          </a:r>
          <a:endParaRPr lang="en-US" dirty="0"/>
        </a:p>
      </dgm:t>
    </dgm:pt>
    <dgm:pt modelId="{37E498A9-44A8-4ADA-8A00-3837901AEDF1}" type="sibTrans" cxnId="{53D199A6-A6EE-4E4A-8FF2-ABA1747D7955}">
      <dgm:prSet/>
      <dgm:spPr/>
      <dgm:t>
        <a:bodyPr/>
        <a:lstStyle/>
        <a:p>
          <a:endParaRPr lang="en-US"/>
        </a:p>
      </dgm:t>
    </dgm:pt>
    <dgm:pt modelId="{4BFB56FC-51CB-4A1F-BDE9-F3A1754F519D}" type="parTrans" cxnId="{53D199A6-A6EE-4E4A-8FF2-ABA1747D7955}">
      <dgm:prSet/>
      <dgm:spPr/>
      <dgm:t>
        <a:bodyPr/>
        <a:lstStyle/>
        <a:p>
          <a:endParaRPr lang="en-US"/>
        </a:p>
      </dgm:t>
    </dgm:pt>
    <dgm:pt modelId="{334705D1-F57D-4823-9ED4-FA5939012A78}" type="pres">
      <dgm:prSet presAssocID="{75C76AF4-13C0-4048-BDA9-3EAAC9641F2F}" presName="vert0" presStyleCnt="0">
        <dgm:presLayoutVars>
          <dgm:dir/>
          <dgm:animOne val="branch"/>
          <dgm:animLvl val="lvl"/>
        </dgm:presLayoutVars>
      </dgm:prSet>
      <dgm:spPr/>
    </dgm:pt>
    <dgm:pt modelId="{CB36FABA-F1A9-4D52-9AF2-C665EED129CD}" type="pres">
      <dgm:prSet presAssocID="{53B738DC-3AE4-4388-A1A4-DAD7A10E36D5}" presName="thickLine" presStyleLbl="alignNode1" presStyleIdx="0" presStyleCnt="1"/>
      <dgm:spPr/>
    </dgm:pt>
    <dgm:pt modelId="{F62BD30F-048A-43F3-B422-8E9D3A859039}" type="pres">
      <dgm:prSet presAssocID="{53B738DC-3AE4-4388-A1A4-DAD7A10E36D5}" presName="horz1" presStyleCnt="0"/>
      <dgm:spPr/>
    </dgm:pt>
    <dgm:pt modelId="{2FBD87A4-4768-4D71-A447-204B0FBADD81}" type="pres">
      <dgm:prSet presAssocID="{53B738DC-3AE4-4388-A1A4-DAD7A10E36D5}" presName="tx1" presStyleLbl="revTx" presStyleIdx="0" presStyleCnt="1"/>
      <dgm:spPr/>
    </dgm:pt>
    <dgm:pt modelId="{2F4D0CA2-2100-4C54-A048-D14E4F0F98D6}" type="pres">
      <dgm:prSet presAssocID="{53B738DC-3AE4-4388-A1A4-DAD7A10E36D5}" presName="vert1" presStyleCnt="0"/>
      <dgm:spPr/>
    </dgm:pt>
  </dgm:ptLst>
  <dgm:cxnLst>
    <dgm:cxn modelId="{77E9563D-B97B-47B6-B686-B21D7549749B}" type="presOf" srcId="{75C76AF4-13C0-4048-BDA9-3EAAC9641F2F}" destId="{334705D1-F57D-4823-9ED4-FA5939012A78}" srcOrd="0" destOrd="0" presId="urn:microsoft.com/office/officeart/2008/layout/LinedList"/>
    <dgm:cxn modelId="{53D199A6-A6EE-4E4A-8FF2-ABA1747D7955}" srcId="{75C76AF4-13C0-4048-BDA9-3EAAC9641F2F}" destId="{53B738DC-3AE4-4388-A1A4-DAD7A10E36D5}" srcOrd="0" destOrd="0" parTransId="{4BFB56FC-51CB-4A1F-BDE9-F3A1754F519D}" sibTransId="{37E498A9-44A8-4ADA-8A00-3837901AEDF1}"/>
    <dgm:cxn modelId="{6B4003BA-9358-4332-93C2-A98AD3664424}" type="presOf" srcId="{53B738DC-3AE4-4388-A1A4-DAD7A10E36D5}" destId="{2FBD87A4-4768-4D71-A447-204B0FBADD81}" srcOrd="0" destOrd="0" presId="urn:microsoft.com/office/officeart/2008/layout/LinedList"/>
    <dgm:cxn modelId="{196ED372-E91E-48A8-AD54-522B2ADE4499}" type="presParOf" srcId="{334705D1-F57D-4823-9ED4-FA5939012A78}" destId="{CB36FABA-F1A9-4D52-9AF2-C665EED129CD}" srcOrd="0" destOrd="0" presId="urn:microsoft.com/office/officeart/2008/layout/LinedList"/>
    <dgm:cxn modelId="{FB297410-95F2-4A89-9FC1-669F6265421A}" type="presParOf" srcId="{334705D1-F57D-4823-9ED4-FA5939012A78}" destId="{F62BD30F-048A-43F3-B422-8E9D3A859039}" srcOrd="1" destOrd="0" presId="urn:microsoft.com/office/officeart/2008/layout/LinedList"/>
    <dgm:cxn modelId="{90843D72-1F8D-4E8A-938D-5E49555C251F}" type="presParOf" srcId="{F62BD30F-048A-43F3-B422-8E9D3A859039}" destId="{2FBD87A4-4768-4D71-A447-204B0FBADD81}" srcOrd="0" destOrd="0" presId="urn:microsoft.com/office/officeart/2008/layout/LinedList"/>
    <dgm:cxn modelId="{80DF17BC-66F2-4B00-AA3E-472983F469E9}" type="presParOf" srcId="{F62BD30F-048A-43F3-B422-8E9D3A859039}" destId="{2F4D0CA2-2100-4C54-A048-D14E4F0F98D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D27179-29F0-43FD-A076-850331D1112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2B3E6AE-BB11-47D6-8C99-9D83900147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HTML</a:t>
          </a:r>
        </a:p>
        <a:p>
          <a:pPr>
            <a:lnSpc>
              <a:spcPct val="100000"/>
            </a:lnSpc>
          </a:pPr>
          <a:r>
            <a:rPr lang="en-US" dirty="0"/>
            <a:t>CSS</a:t>
          </a:r>
        </a:p>
        <a:p>
          <a:pPr>
            <a:lnSpc>
              <a:spcPct val="100000"/>
            </a:lnSpc>
          </a:pPr>
          <a:r>
            <a:rPr lang="en-US" dirty="0"/>
            <a:t>Images</a:t>
          </a:r>
        </a:p>
      </dgm:t>
    </dgm:pt>
    <dgm:pt modelId="{0B139BC8-71B6-45C1-9B6B-10A660A592F6}" type="parTrans" cxnId="{840656A5-70A1-4C73-B6C2-A31C20D348CF}">
      <dgm:prSet/>
      <dgm:spPr/>
      <dgm:t>
        <a:bodyPr/>
        <a:lstStyle/>
        <a:p>
          <a:endParaRPr lang="en-US"/>
        </a:p>
      </dgm:t>
    </dgm:pt>
    <dgm:pt modelId="{69A201FF-D883-43D1-ABF7-0F1E69E25446}" type="sibTrans" cxnId="{840656A5-70A1-4C73-B6C2-A31C20D348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56F846-C6D8-449E-9A55-5356257315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PostgreSQL</a:t>
          </a:r>
        </a:p>
      </dgm:t>
    </dgm:pt>
    <dgm:pt modelId="{7A50625A-8EBC-44F3-9B8A-F02CECA1C8DC}" type="parTrans" cxnId="{B56B2AE5-130B-400B-8177-3FCC32808683}">
      <dgm:prSet/>
      <dgm:spPr/>
      <dgm:t>
        <a:bodyPr/>
        <a:lstStyle/>
        <a:p>
          <a:endParaRPr lang="en-US"/>
        </a:p>
      </dgm:t>
    </dgm:pt>
    <dgm:pt modelId="{6224BFA7-25F7-4C32-ACDB-2A075D4CB014}" type="sibTrans" cxnId="{B56B2AE5-130B-400B-8177-3FCC328086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C9C02E-B547-4A74-A20B-779D07C006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1"/>
            </a:rPr>
            <a:t>https://www.bfro.net/GDB/classify.asp#classification</a:t>
          </a:r>
          <a:endParaRPr lang="en-US" dirty="0"/>
        </a:p>
        <a:p>
          <a:pPr>
            <a:lnSpc>
              <a:spcPct val="100000"/>
            </a:lnSpc>
          </a:pPr>
          <a:r>
            <a:rPr lang="en-US" b="0" dirty="0">
              <a:hlinkClick xmlns:r="http://schemas.openxmlformats.org/officeDocument/2006/relationships" r:id="rId2"/>
            </a:rPr>
            <a:t>https://uicookies.com/css-border-animation</a:t>
          </a:r>
          <a:endParaRPr lang="en-US" b="0" dirty="0"/>
        </a:p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3"/>
            </a:rPr>
            <a:t>https://bl.ocks.org/</a:t>
          </a:r>
          <a:endParaRPr lang="en-US" dirty="0"/>
        </a:p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4"/>
            </a:rPr>
            <a:t>https://www.d3-graph-gallery.com/index.html</a:t>
          </a:r>
          <a:endParaRPr lang="en-US" b="0" dirty="0"/>
        </a:p>
        <a:p>
          <a:pPr>
            <a:lnSpc>
              <a:spcPct val="100000"/>
            </a:lnSpc>
          </a:pPr>
          <a:endParaRPr lang="en-US" dirty="0"/>
        </a:p>
      </dgm:t>
    </dgm:pt>
    <dgm:pt modelId="{3CB7B549-EBDE-481E-993F-83A67E96F1DD}" type="parTrans" cxnId="{8FB851FB-B444-465E-84DD-81A1103F60F9}">
      <dgm:prSet/>
      <dgm:spPr/>
      <dgm:t>
        <a:bodyPr/>
        <a:lstStyle/>
        <a:p>
          <a:endParaRPr lang="en-US"/>
        </a:p>
      </dgm:t>
    </dgm:pt>
    <dgm:pt modelId="{4AC8F0BD-B31F-430A-B474-E31F380C9BAF}" type="sibTrans" cxnId="{8FB851FB-B444-465E-84DD-81A1103F60F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6899785-0FEE-4582-8541-A11D385BB1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Teamwork</a:t>
          </a:r>
        </a:p>
        <a:p>
          <a:pPr>
            <a:lnSpc>
              <a:spcPct val="100000"/>
            </a:lnSpc>
          </a:pPr>
          <a:r>
            <a:rPr lang="en-US" dirty="0"/>
            <a:t>Python Pandas</a:t>
          </a:r>
        </a:p>
        <a:p>
          <a:pPr>
            <a:lnSpc>
              <a:spcPct val="100000"/>
            </a:lnSpc>
          </a:pPr>
          <a:r>
            <a:rPr lang="en-US" dirty="0"/>
            <a:t>G Map API</a:t>
          </a:r>
        </a:p>
      </dgm:t>
    </dgm:pt>
    <dgm:pt modelId="{7DCCEC0E-7936-4DDE-A1ED-7F33AA48BC21}" type="parTrans" cxnId="{50269C31-0E96-45BF-8AD5-34A4D0A8630D}">
      <dgm:prSet/>
      <dgm:spPr/>
      <dgm:t>
        <a:bodyPr/>
        <a:lstStyle/>
        <a:p>
          <a:endParaRPr lang="en-US"/>
        </a:p>
      </dgm:t>
    </dgm:pt>
    <dgm:pt modelId="{D732DC02-048B-42C8-AAB3-5E3BBBBD016B}" type="sibTrans" cxnId="{50269C31-0E96-45BF-8AD5-34A4D0A863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99368CE-CB3D-4B41-A452-0C8D3169E5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D3</a:t>
          </a:r>
        </a:p>
        <a:p>
          <a:pPr>
            <a:lnSpc>
              <a:spcPct val="100000"/>
            </a:lnSpc>
          </a:pPr>
          <a:r>
            <a:rPr lang="en-US" dirty="0"/>
            <a:t>JavaScript</a:t>
          </a:r>
        </a:p>
        <a:p>
          <a:pPr>
            <a:lnSpc>
              <a:spcPct val="100000"/>
            </a:lnSpc>
          </a:pPr>
          <a:r>
            <a:rPr lang="en-US" dirty="0"/>
            <a:t>Json</a:t>
          </a:r>
        </a:p>
      </dgm:t>
    </dgm:pt>
    <dgm:pt modelId="{92F2D8B7-B60F-4577-B664-2F13123091EC}" type="parTrans" cxnId="{8665F9B1-DB39-4E89-B5BE-75BB3747BFE8}">
      <dgm:prSet/>
      <dgm:spPr/>
      <dgm:t>
        <a:bodyPr/>
        <a:lstStyle/>
        <a:p>
          <a:endParaRPr lang="en-US"/>
        </a:p>
      </dgm:t>
    </dgm:pt>
    <dgm:pt modelId="{52E5D7F6-0921-49C9-B83F-1AD01ED0ED83}" type="sibTrans" cxnId="{8665F9B1-DB39-4E89-B5BE-75BB3747BFE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287A4A-15B7-4A20-870C-70E9173B8C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Python Libraries as necessary</a:t>
          </a:r>
        </a:p>
        <a:p>
          <a:pPr>
            <a:lnSpc>
              <a:spcPct val="100000"/>
            </a:lnSpc>
          </a:pPr>
          <a:r>
            <a:rPr lang="en-US" dirty="0" err="1"/>
            <a:t>OratorStd.woff</a:t>
          </a:r>
          <a:r>
            <a:rPr lang="en-US" dirty="0"/>
            <a:t>(font library)</a:t>
          </a:r>
        </a:p>
      </dgm:t>
    </dgm:pt>
    <dgm:pt modelId="{2E967F38-0E85-4CD2-A571-F4CEB3ACF8E6}" type="parTrans" cxnId="{C983B2F7-A734-4D70-8D5B-CE23DA1C7900}">
      <dgm:prSet/>
      <dgm:spPr/>
      <dgm:t>
        <a:bodyPr/>
        <a:lstStyle/>
        <a:p>
          <a:endParaRPr lang="en-US"/>
        </a:p>
      </dgm:t>
    </dgm:pt>
    <dgm:pt modelId="{241AECFC-3FCD-49F8-AF01-82F339B3089F}" type="sibTrans" cxnId="{C983B2F7-A734-4D70-8D5B-CE23DA1C7900}">
      <dgm:prSet/>
      <dgm:spPr/>
      <dgm:t>
        <a:bodyPr/>
        <a:lstStyle/>
        <a:p>
          <a:endParaRPr lang="en-US"/>
        </a:p>
      </dgm:t>
    </dgm:pt>
    <dgm:pt modelId="{25B1E931-A8A6-41AC-9DD4-6B8098141B84}" type="pres">
      <dgm:prSet presAssocID="{FAD27179-29F0-43FD-A076-850331D11123}" presName="root" presStyleCnt="0">
        <dgm:presLayoutVars>
          <dgm:dir/>
          <dgm:resizeHandles val="exact"/>
        </dgm:presLayoutVars>
      </dgm:prSet>
      <dgm:spPr/>
    </dgm:pt>
    <dgm:pt modelId="{2F600404-396D-4436-9570-B8F9CC45C924}" type="pres">
      <dgm:prSet presAssocID="{FAD27179-29F0-43FD-A076-850331D11123}" presName="container" presStyleCnt="0">
        <dgm:presLayoutVars>
          <dgm:dir/>
          <dgm:resizeHandles val="exact"/>
        </dgm:presLayoutVars>
      </dgm:prSet>
      <dgm:spPr/>
    </dgm:pt>
    <dgm:pt modelId="{069D6952-8C96-40D4-A0A0-8EDCA099A1B0}" type="pres">
      <dgm:prSet presAssocID="{52B3E6AE-BB11-47D6-8C99-9D839001471F}" presName="compNode" presStyleCnt="0"/>
      <dgm:spPr/>
    </dgm:pt>
    <dgm:pt modelId="{FBEA5065-EB49-4C8B-A91E-F7307D8054E8}" type="pres">
      <dgm:prSet presAssocID="{52B3E6AE-BB11-47D6-8C99-9D839001471F}" presName="iconBgRect" presStyleLbl="bgShp" presStyleIdx="0" presStyleCnt="6"/>
      <dgm:spPr/>
    </dgm:pt>
    <dgm:pt modelId="{7D702CC6-E203-4427-8FAA-7B01E0EDE518}" type="pres">
      <dgm:prSet presAssocID="{52B3E6AE-BB11-47D6-8C99-9D839001471F}" presName="iconRect" presStyleLbl="node1" presStyleIdx="0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"/>
        </a:ext>
      </dgm:extLst>
    </dgm:pt>
    <dgm:pt modelId="{D7E8B5D7-1347-4527-853F-967513766CA9}" type="pres">
      <dgm:prSet presAssocID="{52B3E6AE-BB11-47D6-8C99-9D839001471F}" presName="spaceRect" presStyleCnt="0"/>
      <dgm:spPr/>
    </dgm:pt>
    <dgm:pt modelId="{AE8EC709-9964-487C-ACA8-DB8E5E059BBA}" type="pres">
      <dgm:prSet presAssocID="{52B3E6AE-BB11-47D6-8C99-9D839001471F}" presName="textRect" presStyleLbl="revTx" presStyleIdx="0" presStyleCnt="6">
        <dgm:presLayoutVars>
          <dgm:chMax val="1"/>
          <dgm:chPref val="1"/>
        </dgm:presLayoutVars>
      </dgm:prSet>
      <dgm:spPr/>
    </dgm:pt>
    <dgm:pt modelId="{167F6CD0-F82E-4A1B-B955-F3BA43597649}" type="pres">
      <dgm:prSet presAssocID="{69A201FF-D883-43D1-ABF7-0F1E69E25446}" presName="sibTrans" presStyleLbl="sibTrans2D1" presStyleIdx="0" presStyleCnt="0"/>
      <dgm:spPr/>
    </dgm:pt>
    <dgm:pt modelId="{0C5B7CDB-5CD0-4A9A-A327-6D24D46232B5}" type="pres">
      <dgm:prSet presAssocID="{C256F846-C6D8-449E-9A55-535625731549}" presName="compNode" presStyleCnt="0"/>
      <dgm:spPr/>
    </dgm:pt>
    <dgm:pt modelId="{F6896036-40BB-40BE-B5E9-ABAA89B4F134}" type="pres">
      <dgm:prSet presAssocID="{C256F846-C6D8-449E-9A55-535625731549}" presName="iconBgRect" presStyleLbl="bgShp" presStyleIdx="1" presStyleCnt="6"/>
      <dgm:spPr/>
    </dgm:pt>
    <dgm:pt modelId="{02BD515D-4BC5-45CD-BAD4-3A36A83F55F0}" type="pres">
      <dgm:prSet presAssocID="{C256F846-C6D8-449E-9A55-535625731549}" presName="iconRect" presStyleLbl="node1" presStyleIdx="1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DA72B8C-650B-495B-B536-DC909C7423DB}" type="pres">
      <dgm:prSet presAssocID="{C256F846-C6D8-449E-9A55-535625731549}" presName="spaceRect" presStyleCnt="0"/>
      <dgm:spPr/>
    </dgm:pt>
    <dgm:pt modelId="{49ACACA5-61B5-437A-AA9A-A231DAE0F276}" type="pres">
      <dgm:prSet presAssocID="{C256F846-C6D8-449E-9A55-535625731549}" presName="textRect" presStyleLbl="revTx" presStyleIdx="1" presStyleCnt="6">
        <dgm:presLayoutVars>
          <dgm:chMax val="1"/>
          <dgm:chPref val="1"/>
        </dgm:presLayoutVars>
      </dgm:prSet>
      <dgm:spPr/>
    </dgm:pt>
    <dgm:pt modelId="{77ADA79B-2F35-4D0A-B75D-773B15879807}" type="pres">
      <dgm:prSet presAssocID="{6224BFA7-25F7-4C32-ACDB-2A075D4CB014}" presName="sibTrans" presStyleLbl="sibTrans2D1" presStyleIdx="0" presStyleCnt="0"/>
      <dgm:spPr/>
    </dgm:pt>
    <dgm:pt modelId="{748F0E36-B3DA-47C7-B9D7-730BFC77C371}" type="pres">
      <dgm:prSet presAssocID="{44C9C02E-B547-4A74-A20B-779D07C00630}" presName="compNode" presStyleCnt="0"/>
      <dgm:spPr/>
    </dgm:pt>
    <dgm:pt modelId="{B451A181-F34C-48E1-82DF-E606696CAFDD}" type="pres">
      <dgm:prSet presAssocID="{44C9C02E-B547-4A74-A20B-779D07C00630}" presName="iconBgRect" presStyleLbl="bgShp" presStyleIdx="2" presStyleCnt="6"/>
      <dgm:spPr/>
    </dgm:pt>
    <dgm:pt modelId="{AA31F20C-01A4-421C-B2BF-7D3D2887B92B}" type="pres">
      <dgm:prSet presAssocID="{44C9C02E-B547-4A74-A20B-779D07C00630}" presName="iconRect" presStyleLbl="node1" presStyleIdx="2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rch"/>
        </a:ext>
      </dgm:extLst>
    </dgm:pt>
    <dgm:pt modelId="{5BF1EA07-7754-4F43-A935-F5DCB645B6B4}" type="pres">
      <dgm:prSet presAssocID="{44C9C02E-B547-4A74-A20B-779D07C00630}" presName="spaceRect" presStyleCnt="0"/>
      <dgm:spPr/>
    </dgm:pt>
    <dgm:pt modelId="{8427BC01-4CA5-4549-AC6B-0FFD84D396D4}" type="pres">
      <dgm:prSet presAssocID="{44C9C02E-B547-4A74-A20B-779D07C00630}" presName="textRect" presStyleLbl="revTx" presStyleIdx="2" presStyleCnt="6">
        <dgm:presLayoutVars>
          <dgm:chMax val="1"/>
          <dgm:chPref val="1"/>
        </dgm:presLayoutVars>
      </dgm:prSet>
      <dgm:spPr/>
    </dgm:pt>
    <dgm:pt modelId="{F7FBAA73-8481-41CA-AB53-770EE9A799B7}" type="pres">
      <dgm:prSet presAssocID="{4AC8F0BD-B31F-430A-B474-E31F380C9BAF}" presName="sibTrans" presStyleLbl="sibTrans2D1" presStyleIdx="0" presStyleCnt="0"/>
      <dgm:spPr/>
    </dgm:pt>
    <dgm:pt modelId="{F5AD5AF0-AF9C-4E5E-89DD-63A184ED0123}" type="pres">
      <dgm:prSet presAssocID="{96899785-0FEE-4582-8541-A11D385BB19F}" presName="compNode" presStyleCnt="0"/>
      <dgm:spPr/>
    </dgm:pt>
    <dgm:pt modelId="{C27E2F7F-DEC2-4EE8-BD8B-5DBF47E0FFF1}" type="pres">
      <dgm:prSet presAssocID="{96899785-0FEE-4582-8541-A11D385BB19F}" presName="iconBgRect" presStyleLbl="bgShp" presStyleIdx="3" presStyleCnt="6"/>
      <dgm:spPr/>
    </dgm:pt>
    <dgm:pt modelId="{25E0388D-0F62-485F-B61B-4014E32BD338}" type="pres">
      <dgm:prSet presAssocID="{96899785-0FEE-4582-8541-A11D385BB19F}" presName="iconRect" presStyleLbl="node1" presStyleIdx="3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E9780D3-D2A8-43F6-B9C8-8A75D14F771F}" type="pres">
      <dgm:prSet presAssocID="{96899785-0FEE-4582-8541-A11D385BB19F}" presName="spaceRect" presStyleCnt="0"/>
      <dgm:spPr/>
    </dgm:pt>
    <dgm:pt modelId="{07D52938-7162-4880-8D9A-6EBB617E7934}" type="pres">
      <dgm:prSet presAssocID="{96899785-0FEE-4582-8541-A11D385BB19F}" presName="textRect" presStyleLbl="revTx" presStyleIdx="3" presStyleCnt="6">
        <dgm:presLayoutVars>
          <dgm:chMax val="1"/>
          <dgm:chPref val="1"/>
        </dgm:presLayoutVars>
      </dgm:prSet>
      <dgm:spPr/>
    </dgm:pt>
    <dgm:pt modelId="{1598047D-DBF4-46C1-9AEC-C02189A60D7A}" type="pres">
      <dgm:prSet presAssocID="{D732DC02-048B-42C8-AAB3-5E3BBBBD016B}" presName="sibTrans" presStyleLbl="sibTrans2D1" presStyleIdx="0" presStyleCnt="0"/>
      <dgm:spPr/>
    </dgm:pt>
    <dgm:pt modelId="{6C5F38AF-BC56-4A76-A94E-766B2DDC9941}" type="pres">
      <dgm:prSet presAssocID="{A99368CE-CB3D-4B41-A452-0C8D3169E508}" presName="compNode" presStyleCnt="0"/>
      <dgm:spPr/>
    </dgm:pt>
    <dgm:pt modelId="{81052CB2-06A5-401A-BE62-1396501E8BB3}" type="pres">
      <dgm:prSet presAssocID="{A99368CE-CB3D-4B41-A452-0C8D3169E508}" presName="iconBgRect" presStyleLbl="bgShp" presStyleIdx="4" presStyleCnt="6"/>
      <dgm:spPr/>
    </dgm:pt>
    <dgm:pt modelId="{9B7717B4-AAB0-457D-AE20-EF08832A9B1D}" type="pres">
      <dgm:prSet presAssocID="{A99368CE-CB3D-4B41-A452-0C8D3169E508}" presName="iconRect" presStyleLbl="node1" presStyleIdx="4" presStyleCnt="6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nut Chart"/>
        </a:ext>
      </dgm:extLst>
    </dgm:pt>
    <dgm:pt modelId="{0C8369C7-EB84-4605-8769-82353D36F229}" type="pres">
      <dgm:prSet presAssocID="{A99368CE-CB3D-4B41-A452-0C8D3169E508}" presName="spaceRect" presStyleCnt="0"/>
      <dgm:spPr/>
    </dgm:pt>
    <dgm:pt modelId="{C025B360-A7E5-4166-8990-100AF3D55FF6}" type="pres">
      <dgm:prSet presAssocID="{A99368CE-CB3D-4B41-A452-0C8D3169E508}" presName="textRect" presStyleLbl="revTx" presStyleIdx="4" presStyleCnt="6">
        <dgm:presLayoutVars>
          <dgm:chMax val="1"/>
          <dgm:chPref val="1"/>
        </dgm:presLayoutVars>
      </dgm:prSet>
      <dgm:spPr/>
    </dgm:pt>
    <dgm:pt modelId="{41FDFBDC-8D36-4780-9059-709F2FCFB502}" type="pres">
      <dgm:prSet presAssocID="{52E5D7F6-0921-49C9-B83F-1AD01ED0ED83}" presName="sibTrans" presStyleLbl="sibTrans2D1" presStyleIdx="0" presStyleCnt="0"/>
      <dgm:spPr/>
    </dgm:pt>
    <dgm:pt modelId="{95BA26C5-7F2B-4AB9-B938-E45B04AC0494}" type="pres">
      <dgm:prSet presAssocID="{0C287A4A-15B7-4A20-870C-70E9173B8C79}" presName="compNode" presStyleCnt="0"/>
      <dgm:spPr/>
    </dgm:pt>
    <dgm:pt modelId="{AB8984B8-872D-47EB-9F38-3BA9E0C7B1DD}" type="pres">
      <dgm:prSet presAssocID="{0C287A4A-15B7-4A20-870C-70E9173B8C79}" presName="iconBgRect" presStyleLbl="bgShp" presStyleIdx="5" presStyleCnt="6"/>
      <dgm:spPr/>
    </dgm:pt>
    <dgm:pt modelId="{17542055-019A-4C7A-8B52-6BF5B8A19DD1}" type="pres">
      <dgm:prSet presAssocID="{0C287A4A-15B7-4A20-870C-70E9173B8C79}" presName="iconRect" presStyleLbl="node1" presStyleIdx="5" presStyleCnt="6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ary"/>
        </a:ext>
      </dgm:extLst>
    </dgm:pt>
    <dgm:pt modelId="{F99F7454-F924-46A7-8144-0B5A45ACD97E}" type="pres">
      <dgm:prSet presAssocID="{0C287A4A-15B7-4A20-870C-70E9173B8C79}" presName="spaceRect" presStyleCnt="0"/>
      <dgm:spPr/>
    </dgm:pt>
    <dgm:pt modelId="{447449EF-7BBD-44A4-8B6C-63575C13AA17}" type="pres">
      <dgm:prSet presAssocID="{0C287A4A-15B7-4A20-870C-70E9173B8C7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FDC821E-105E-4388-8DEF-F1BE1B17E9CA}" type="presOf" srcId="{96899785-0FEE-4582-8541-A11D385BB19F}" destId="{07D52938-7162-4880-8D9A-6EBB617E7934}" srcOrd="0" destOrd="0" presId="urn:microsoft.com/office/officeart/2018/2/layout/IconCircleList"/>
    <dgm:cxn modelId="{0AA53B24-2DA5-4C9B-9C7A-0927BD424F3C}" type="presOf" srcId="{4AC8F0BD-B31F-430A-B474-E31F380C9BAF}" destId="{F7FBAA73-8481-41CA-AB53-770EE9A799B7}" srcOrd="0" destOrd="0" presId="urn:microsoft.com/office/officeart/2018/2/layout/IconCircleList"/>
    <dgm:cxn modelId="{30DE4D31-91C4-4B90-B3CA-25049F6522D9}" type="presOf" srcId="{D732DC02-048B-42C8-AAB3-5E3BBBBD016B}" destId="{1598047D-DBF4-46C1-9AEC-C02189A60D7A}" srcOrd="0" destOrd="0" presId="urn:microsoft.com/office/officeart/2018/2/layout/IconCircleList"/>
    <dgm:cxn modelId="{50269C31-0E96-45BF-8AD5-34A4D0A8630D}" srcId="{FAD27179-29F0-43FD-A076-850331D11123}" destId="{96899785-0FEE-4582-8541-A11D385BB19F}" srcOrd="3" destOrd="0" parTransId="{7DCCEC0E-7936-4DDE-A1ED-7F33AA48BC21}" sibTransId="{D732DC02-048B-42C8-AAB3-5E3BBBBD016B}"/>
    <dgm:cxn modelId="{BA1D9933-5876-4531-AF4F-3786BF25507D}" type="presOf" srcId="{C256F846-C6D8-449E-9A55-535625731549}" destId="{49ACACA5-61B5-437A-AA9A-A231DAE0F276}" srcOrd="0" destOrd="0" presId="urn:microsoft.com/office/officeart/2018/2/layout/IconCircleList"/>
    <dgm:cxn modelId="{8CE1D865-F255-4E3D-9044-31663A111D7F}" type="presOf" srcId="{FAD27179-29F0-43FD-A076-850331D11123}" destId="{25B1E931-A8A6-41AC-9DD4-6B8098141B84}" srcOrd="0" destOrd="0" presId="urn:microsoft.com/office/officeart/2018/2/layout/IconCircleList"/>
    <dgm:cxn modelId="{C54AFA76-874C-4A78-B3B9-3654C1F9C109}" type="presOf" srcId="{44C9C02E-B547-4A74-A20B-779D07C00630}" destId="{8427BC01-4CA5-4549-AC6B-0FFD84D396D4}" srcOrd="0" destOrd="0" presId="urn:microsoft.com/office/officeart/2018/2/layout/IconCircleList"/>
    <dgm:cxn modelId="{C3C38289-D273-4CBA-BCCB-9C051FA46709}" type="presOf" srcId="{52B3E6AE-BB11-47D6-8C99-9D839001471F}" destId="{AE8EC709-9964-487C-ACA8-DB8E5E059BBA}" srcOrd="0" destOrd="0" presId="urn:microsoft.com/office/officeart/2018/2/layout/IconCircleList"/>
    <dgm:cxn modelId="{86B5319E-1F9C-4D03-8EF3-BAFEE86332C5}" type="presOf" srcId="{0C287A4A-15B7-4A20-870C-70E9173B8C79}" destId="{447449EF-7BBD-44A4-8B6C-63575C13AA17}" srcOrd="0" destOrd="0" presId="urn:microsoft.com/office/officeart/2018/2/layout/IconCircleList"/>
    <dgm:cxn modelId="{840656A5-70A1-4C73-B6C2-A31C20D348CF}" srcId="{FAD27179-29F0-43FD-A076-850331D11123}" destId="{52B3E6AE-BB11-47D6-8C99-9D839001471F}" srcOrd="0" destOrd="0" parTransId="{0B139BC8-71B6-45C1-9B6B-10A660A592F6}" sibTransId="{69A201FF-D883-43D1-ABF7-0F1E69E25446}"/>
    <dgm:cxn modelId="{8665F9B1-DB39-4E89-B5BE-75BB3747BFE8}" srcId="{FAD27179-29F0-43FD-A076-850331D11123}" destId="{A99368CE-CB3D-4B41-A452-0C8D3169E508}" srcOrd="4" destOrd="0" parTransId="{92F2D8B7-B60F-4577-B664-2F13123091EC}" sibTransId="{52E5D7F6-0921-49C9-B83F-1AD01ED0ED83}"/>
    <dgm:cxn modelId="{7D1625C0-1205-4C4C-8EC0-14E65034C4E9}" type="presOf" srcId="{6224BFA7-25F7-4C32-ACDB-2A075D4CB014}" destId="{77ADA79B-2F35-4D0A-B75D-773B15879807}" srcOrd="0" destOrd="0" presId="urn:microsoft.com/office/officeart/2018/2/layout/IconCircleList"/>
    <dgm:cxn modelId="{21E02FC8-04B3-42C0-AB13-F9BE5175FDBD}" type="presOf" srcId="{69A201FF-D883-43D1-ABF7-0F1E69E25446}" destId="{167F6CD0-F82E-4A1B-B955-F3BA43597649}" srcOrd="0" destOrd="0" presId="urn:microsoft.com/office/officeart/2018/2/layout/IconCircleList"/>
    <dgm:cxn modelId="{D0819FD0-F850-46E2-9A96-F9253404D463}" type="presOf" srcId="{52E5D7F6-0921-49C9-B83F-1AD01ED0ED83}" destId="{41FDFBDC-8D36-4780-9059-709F2FCFB502}" srcOrd="0" destOrd="0" presId="urn:microsoft.com/office/officeart/2018/2/layout/IconCircleList"/>
    <dgm:cxn modelId="{B56B2AE5-130B-400B-8177-3FCC32808683}" srcId="{FAD27179-29F0-43FD-A076-850331D11123}" destId="{C256F846-C6D8-449E-9A55-535625731549}" srcOrd="1" destOrd="0" parTransId="{7A50625A-8EBC-44F3-9B8A-F02CECA1C8DC}" sibTransId="{6224BFA7-25F7-4C32-ACDB-2A075D4CB014}"/>
    <dgm:cxn modelId="{0A6559EB-9C11-4B7F-8065-ED9AD2FD2376}" type="presOf" srcId="{A99368CE-CB3D-4B41-A452-0C8D3169E508}" destId="{C025B360-A7E5-4166-8990-100AF3D55FF6}" srcOrd="0" destOrd="0" presId="urn:microsoft.com/office/officeart/2018/2/layout/IconCircleList"/>
    <dgm:cxn modelId="{C983B2F7-A734-4D70-8D5B-CE23DA1C7900}" srcId="{FAD27179-29F0-43FD-A076-850331D11123}" destId="{0C287A4A-15B7-4A20-870C-70E9173B8C79}" srcOrd="5" destOrd="0" parTransId="{2E967F38-0E85-4CD2-A571-F4CEB3ACF8E6}" sibTransId="{241AECFC-3FCD-49F8-AF01-82F339B3089F}"/>
    <dgm:cxn modelId="{8FB851FB-B444-465E-84DD-81A1103F60F9}" srcId="{FAD27179-29F0-43FD-A076-850331D11123}" destId="{44C9C02E-B547-4A74-A20B-779D07C00630}" srcOrd="2" destOrd="0" parTransId="{3CB7B549-EBDE-481E-993F-83A67E96F1DD}" sibTransId="{4AC8F0BD-B31F-430A-B474-E31F380C9BAF}"/>
    <dgm:cxn modelId="{A34DE276-F315-4500-83ED-AE3AFCE31FAA}" type="presParOf" srcId="{25B1E931-A8A6-41AC-9DD4-6B8098141B84}" destId="{2F600404-396D-4436-9570-B8F9CC45C924}" srcOrd="0" destOrd="0" presId="urn:microsoft.com/office/officeart/2018/2/layout/IconCircleList"/>
    <dgm:cxn modelId="{C2CE4064-8B54-4F8F-912C-9E0C8258379B}" type="presParOf" srcId="{2F600404-396D-4436-9570-B8F9CC45C924}" destId="{069D6952-8C96-40D4-A0A0-8EDCA099A1B0}" srcOrd="0" destOrd="0" presId="urn:microsoft.com/office/officeart/2018/2/layout/IconCircleList"/>
    <dgm:cxn modelId="{D00443A0-806A-45F3-AE39-9FC629876478}" type="presParOf" srcId="{069D6952-8C96-40D4-A0A0-8EDCA099A1B0}" destId="{FBEA5065-EB49-4C8B-A91E-F7307D8054E8}" srcOrd="0" destOrd="0" presId="urn:microsoft.com/office/officeart/2018/2/layout/IconCircleList"/>
    <dgm:cxn modelId="{4AF7BDBD-7B6B-443B-B61B-A9744E5E707A}" type="presParOf" srcId="{069D6952-8C96-40D4-A0A0-8EDCA099A1B0}" destId="{7D702CC6-E203-4427-8FAA-7B01E0EDE518}" srcOrd="1" destOrd="0" presId="urn:microsoft.com/office/officeart/2018/2/layout/IconCircleList"/>
    <dgm:cxn modelId="{509211A3-BD94-4986-966C-0628D322B384}" type="presParOf" srcId="{069D6952-8C96-40D4-A0A0-8EDCA099A1B0}" destId="{D7E8B5D7-1347-4527-853F-967513766CA9}" srcOrd="2" destOrd="0" presId="urn:microsoft.com/office/officeart/2018/2/layout/IconCircleList"/>
    <dgm:cxn modelId="{B6683A10-2455-4D25-AFF3-81426D65315B}" type="presParOf" srcId="{069D6952-8C96-40D4-A0A0-8EDCA099A1B0}" destId="{AE8EC709-9964-487C-ACA8-DB8E5E059BBA}" srcOrd="3" destOrd="0" presId="urn:microsoft.com/office/officeart/2018/2/layout/IconCircleList"/>
    <dgm:cxn modelId="{47794BB5-CB35-47D2-B8A7-F66189FFFFE5}" type="presParOf" srcId="{2F600404-396D-4436-9570-B8F9CC45C924}" destId="{167F6CD0-F82E-4A1B-B955-F3BA43597649}" srcOrd="1" destOrd="0" presId="urn:microsoft.com/office/officeart/2018/2/layout/IconCircleList"/>
    <dgm:cxn modelId="{8187063E-8FC2-43F5-9ACA-FA08891AAD35}" type="presParOf" srcId="{2F600404-396D-4436-9570-B8F9CC45C924}" destId="{0C5B7CDB-5CD0-4A9A-A327-6D24D46232B5}" srcOrd="2" destOrd="0" presId="urn:microsoft.com/office/officeart/2018/2/layout/IconCircleList"/>
    <dgm:cxn modelId="{4DE12FBC-79DE-4D63-9A79-8F0066B341A5}" type="presParOf" srcId="{0C5B7CDB-5CD0-4A9A-A327-6D24D46232B5}" destId="{F6896036-40BB-40BE-B5E9-ABAA89B4F134}" srcOrd="0" destOrd="0" presId="urn:microsoft.com/office/officeart/2018/2/layout/IconCircleList"/>
    <dgm:cxn modelId="{554E5E63-9A07-4E75-B5F9-1FFD4672DA77}" type="presParOf" srcId="{0C5B7CDB-5CD0-4A9A-A327-6D24D46232B5}" destId="{02BD515D-4BC5-45CD-BAD4-3A36A83F55F0}" srcOrd="1" destOrd="0" presId="urn:microsoft.com/office/officeart/2018/2/layout/IconCircleList"/>
    <dgm:cxn modelId="{9ECC449D-A55F-4B26-B0F8-0C71886E9C11}" type="presParOf" srcId="{0C5B7CDB-5CD0-4A9A-A327-6D24D46232B5}" destId="{6DA72B8C-650B-495B-B536-DC909C7423DB}" srcOrd="2" destOrd="0" presId="urn:microsoft.com/office/officeart/2018/2/layout/IconCircleList"/>
    <dgm:cxn modelId="{AF2AE195-D31E-4646-874C-04E52BA56B15}" type="presParOf" srcId="{0C5B7CDB-5CD0-4A9A-A327-6D24D46232B5}" destId="{49ACACA5-61B5-437A-AA9A-A231DAE0F276}" srcOrd="3" destOrd="0" presId="urn:microsoft.com/office/officeart/2018/2/layout/IconCircleList"/>
    <dgm:cxn modelId="{B8DFBA09-6785-4FB1-B138-1741AFDE01E9}" type="presParOf" srcId="{2F600404-396D-4436-9570-B8F9CC45C924}" destId="{77ADA79B-2F35-4D0A-B75D-773B15879807}" srcOrd="3" destOrd="0" presId="urn:microsoft.com/office/officeart/2018/2/layout/IconCircleList"/>
    <dgm:cxn modelId="{2B8F9DEB-390B-4F48-B66C-3BAA4AD231F7}" type="presParOf" srcId="{2F600404-396D-4436-9570-B8F9CC45C924}" destId="{748F0E36-B3DA-47C7-B9D7-730BFC77C371}" srcOrd="4" destOrd="0" presId="urn:microsoft.com/office/officeart/2018/2/layout/IconCircleList"/>
    <dgm:cxn modelId="{66F6E6BB-CF88-4A9F-987B-B7A4277455C7}" type="presParOf" srcId="{748F0E36-B3DA-47C7-B9D7-730BFC77C371}" destId="{B451A181-F34C-48E1-82DF-E606696CAFDD}" srcOrd="0" destOrd="0" presId="urn:microsoft.com/office/officeart/2018/2/layout/IconCircleList"/>
    <dgm:cxn modelId="{890D8752-89A4-493B-BB6C-8B79A73E6448}" type="presParOf" srcId="{748F0E36-B3DA-47C7-B9D7-730BFC77C371}" destId="{AA31F20C-01A4-421C-B2BF-7D3D2887B92B}" srcOrd="1" destOrd="0" presId="urn:microsoft.com/office/officeart/2018/2/layout/IconCircleList"/>
    <dgm:cxn modelId="{607B1DC8-4F57-4AB6-AF9F-A99D679A8D6A}" type="presParOf" srcId="{748F0E36-B3DA-47C7-B9D7-730BFC77C371}" destId="{5BF1EA07-7754-4F43-A935-F5DCB645B6B4}" srcOrd="2" destOrd="0" presId="urn:microsoft.com/office/officeart/2018/2/layout/IconCircleList"/>
    <dgm:cxn modelId="{A078B706-A65E-40D8-BADE-357173A55305}" type="presParOf" srcId="{748F0E36-B3DA-47C7-B9D7-730BFC77C371}" destId="{8427BC01-4CA5-4549-AC6B-0FFD84D396D4}" srcOrd="3" destOrd="0" presId="urn:microsoft.com/office/officeart/2018/2/layout/IconCircleList"/>
    <dgm:cxn modelId="{4AD7B235-6D88-43F2-97DC-663D9C73FF8F}" type="presParOf" srcId="{2F600404-396D-4436-9570-B8F9CC45C924}" destId="{F7FBAA73-8481-41CA-AB53-770EE9A799B7}" srcOrd="5" destOrd="0" presId="urn:microsoft.com/office/officeart/2018/2/layout/IconCircleList"/>
    <dgm:cxn modelId="{F808D4A7-87E3-4133-8A99-E7D6713424F9}" type="presParOf" srcId="{2F600404-396D-4436-9570-B8F9CC45C924}" destId="{F5AD5AF0-AF9C-4E5E-89DD-63A184ED0123}" srcOrd="6" destOrd="0" presId="urn:microsoft.com/office/officeart/2018/2/layout/IconCircleList"/>
    <dgm:cxn modelId="{6446FADF-A1D1-498D-B649-7A0CF244AD53}" type="presParOf" srcId="{F5AD5AF0-AF9C-4E5E-89DD-63A184ED0123}" destId="{C27E2F7F-DEC2-4EE8-BD8B-5DBF47E0FFF1}" srcOrd="0" destOrd="0" presId="urn:microsoft.com/office/officeart/2018/2/layout/IconCircleList"/>
    <dgm:cxn modelId="{EA5D6524-9A90-4AEE-B5E1-58EFBD96E4F6}" type="presParOf" srcId="{F5AD5AF0-AF9C-4E5E-89DD-63A184ED0123}" destId="{25E0388D-0F62-485F-B61B-4014E32BD338}" srcOrd="1" destOrd="0" presId="urn:microsoft.com/office/officeart/2018/2/layout/IconCircleList"/>
    <dgm:cxn modelId="{AD8E43FC-8E28-4D91-A884-BA6535BAA104}" type="presParOf" srcId="{F5AD5AF0-AF9C-4E5E-89DD-63A184ED0123}" destId="{0E9780D3-D2A8-43F6-B9C8-8A75D14F771F}" srcOrd="2" destOrd="0" presId="urn:microsoft.com/office/officeart/2018/2/layout/IconCircleList"/>
    <dgm:cxn modelId="{A353B219-D209-460E-BEEF-F9DD6898C402}" type="presParOf" srcId="{F5AD5AF0-AF9C-4E5E-89DD-63A184ED0123}" destId="{07D52938-7162-4880-8D9A-6EBB617E7934}" srcOrd="3" destOrd="0" presId="urn:microsoft.com/office/officeart/2018/2/layout/IconCircleList"/>
    <dgm:cxn modelId="{B3BD90F1-00FD-4DD4-9E8B-CBC631B165B3}" type="presParOf" srcId="{2F600404-396D-4436-9570-B8F9CC45C924}" destId="{1598047D-DBF4-46C1-9AEC-C02189A60D7A}" srcOrd="7" destOrd="0" presId="urn:microsoft.com/office/officeart/2018/2/layout/IconCircleList"/>
    <dgm:cxn modelId="{29F5A8C5-5EEC-47AF-98FA-3FA977A0ED0B}" type="presParOf" srcId="{2F600404-396D-4436-9570-B8F9CC45C924}" destId="{6C5F38AF-BC56-4A76-A94E-766B2DDC9941}" srcOrd="8" destOrd="0" presId="urn:microsoft.com/office/officeart/2018/2/layout/IconCircleList"/>
    <dgm:cxn modelId="{1F509BAF-16EC-4B39-BF28-C3065C69B7BC}" type="presParOf" srcId="{6C5F38AF-BC56-4A76-A94E-766B2DDC9941}" destId="{81052CB2-06A5-401A-BE62-1396501E8BB3}" srcOrd="0" destOrd="0" presId="urn:microsoft.com/office/officeart/2018/2/layout/IconCircleList"/>
    <dgm:cxn modelId="{72832F42-12E0-4C48-935C-D2EDB1643E0F}" type="presParOf" srcId="{6C5F38AF-BC56-4A76-A94E-766B2DDC9941}" destId="{9B7717B4-AAB0-457D-AE20-EF08832A9B1D}" srcOrd="1" destOrd="0" presId="urn:microsoft.com/office/officeart/2018/2/layout/IconCircleList"/>
    <dgm:cxn modelId="{76953724-E11B-4ED5-9710-C31DDD4C4BDB}" type="presParOf" srcId="{6C5F38AF-BC56-4A76-A94E-766B2DDC9941}" destId="{0C8369C7-EB84-4605-8769-82353D36F229}" srcOrd="2" destOrd="0" presId="urn:microsoft.com/office/officeart/2018/2/layout/IconCircleList"/>
    <dgm:cxn modelId="{2DF3B075-4CE5-46C0-8B28-97DDDE6D5C7F}" type="presParOf" srcId="{6C5F38AF-BC56-4A76-A94E-766B2DDC9941}" destId="{C025B360-A7E5-4166-8990-100AF3D55FF6}" srcOrd="3" destOrd="0" presId="urn:microsoft.com/office/officeart/2018/2/layout/IconCircleList"/>
    <dgm:cxn modelId="{C00FECD0-4791-4AE7-8706-C1D21BDF88E6}" type="presParOf" srcId="{2F600404-396D-4436-9570-B8F9CC45C924}" destId="{41FDFBDC-8D36-4780-9059-709F2FCFB502}" srcOrd="9" destOrd="0" presId="urn:microsoft.com/office/officeart/2018/2/layout/IconCircleList"/>
    <dgm:cxn modelId="{D937C167-00F1-4DB0-A855-10F12A50BAC3}" type="presParOf" srcId="{2F600404-396D-4436-9570-B8F9CC45C924}" destId="{95BA26C5-7F2B-4AB9-B938-E45B04AC0494}" srcOrd="10" destOrd="0" presId="urn:microsoft.com/office/officeart/2018/2/layout/IconCircleList"/>
    <dgm:cxn modelId="{49664669-5F16-47B6-B704-530ABE8C1E97}" type="presParOf" srcId="{95BA26C5-7F2B-4AB9-B938-E45B04AC0494}" destId="{AB8984B8-872D-47EB-9F38-3BA9E0C7B1DD}" srcOrd="0" destOrd="0" presId="urn:microsoft.com/office/officeart/2018/2/layout/IconCircleList"/>
    <dgm:cxn modelId="{8083062F-8D13-4387-B752-A4C1B4AC893B}" type="presParOf" srcId="{95BA26C5-7F2B-4AB9-B938-E45B04AC0494}" destId="{17542055-019A-4C7A-8B52-6BF5B8A19DD1}" srcOrd="1" destOrd="0" presId="urn:microsoft.com/office/officeart/2018/2/layout/IconCircleList"/>
    <dgm:cxn modelId="{6A73104C-FA48-45B8-A626-4A7B457AABAC}" type="presParOf" srcId="{95BA26C5-7F2B-4AB9-B938-E45B04AC0494}" destId="{F99F7454-F924-46A7-8144-0B5A45ACD97E}" srcOrd="2" destOrd="0" presId="urn:microsoft.com/office/officeart/2018/2/layout/IconCircleList"/>
    <dgm:cxn modelId="{81D48D76-8B13-48A7-B9CC-B38EAB43194B}" type="presParOf" srcId="{95BA26C5-7F2B-4AB9-B938-E45B04AC0494}" destId="{447449EF-7BBD-44A4-8B6C-63575C13AA1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5BF8A-4555-4DE0-8933-077D307FAB03}">
      <dsp:nvSpPr>
        <dsp:cNvPr id="0" name=""/>
        <dsp:cNvSpPr/>
      </dsp:nvSpPr>
      <dsp:spPr>
        <a:xfrm>
          <a:off x="987737" y="0"/>
          <a:ext cx="1047786" cy="9972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7000" r="-7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43587-23BA-44D2-BCC4-9508D40966EB}">
      <dsp:nvSpPr>
        <dsp:cNvPr id="0" name=""/>
        <dsp:cNvSpPr/>
      </dsp:nvSpPr>
      <dsp:spPr>
        <a:xfrm>
          <a:off x="14793" y="1145129"/>
          <a:ext cx="2993675" cy="80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“Why Bigfoot data?” – They are just cool!</a:t>
          </a:r>
        </a:p>
      </dsp:txBody>
      <dsp:txXfrm>
        <a:off x="14793" y="1145129"/>
        <a:ext cx="2993675" cy="802116"/>
      </dsp:txXfrm>
    </dsp:sp>
    <dsp:sp modelId="{8C784A98-5F57-48D0-BD45-E46C8F900303}">
      <dsp:nvSpPr>
        <dsp:cNvPr id="0" name=""/>
        <dsp:cNvSpPr/>
      </dsp:nvSpPr>
      <dsp:spPr>
        <a:xfrm>
          <a:off x="14793" y="2016043"/>
          <a:ext cx="2993675" cy="1601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339F6-A22B-4120-B2E6-74399F402039}">
      <dsp:nvSpPr>
        <dsp:cNvPr id="0" name=""/>
        <dsp:cNvSpPr/>
      </dsp:nvSpPr>
      <dsp:spPr>
        <a:xfrm>
          <a:off x="4505306" y="0"/>
          <a:ext cx="1047786" cy="9972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40AE1-9C5C-406C-8498-7F70B52DEE34}">
      <dsp:nvSpPr>
        <dsp:cNvPr id="0" name=""/>
        <dsp:cNvSpPr/>
      </dsp:nvSpPr>
      <dsp:spPr>
        <a:xfrm>
          <a:off x="3532362" y="1145129"/>
          <a:ext cx="2993675" cy="80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Some of the questions we had</a:t>
          </a:r>
        </a:p>
      </dsp:txBody>
      <dsp:txXfrm>
        <a:off x="3532362" y="1145129"/>
        <a:ext cx="2993675" cy="802116"/>
      </dsp:txXfrm>
    </dsp:sp>
    <dsp:sp modelId="{9E292C35-AFEF-4FC9-B4D7-41AE26F7A659}">
      <dsp:nvSpPr>
        <dsp:cNvPr id="0" name=""/>
        <dsp:cNvSpPr/>
      </dsp:nvSpPr>
      <dsp:spPr>
        <a:xfrm>
          <a:off x="3576129" y="1617210"/>
          <a:ext cx="2993675" cy="1601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What are the top states for sightings?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Do season’s play a part?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What are the classification percentages?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Have sightings increased or decreased over the years?</a:t>
          </a:r>
        </a:p>
      </dsp:txBody>
      <dsp:txXfrm>
        <a:off x="3576129" y="1617210"/>
        <a:ext cx="2993675" cy="1601801"/>
      </dsp:txXfrm>
    </dsp:sp>
    <dsp:sp modelId="{D1B91680-5866-4791-92CB-D4A360375BE1}">
      <dsp:nvSpPr>
        <dsp:cNvPr id="0" name=""/>
        <dsp:cNvSpPr/>
      </dsp:nvSpPr>
      <dsp:spPr>
        <a:xfrm>
          <a:off x="8022875" y="0"/>
          <a:ext cx="1047786" cy="997215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89EBE-F94A-4F30-8D32-D56236FE1DC2}">
      <dsp:nvSpPr>
        <dsp:cNvPr id="0" name=""/>
        <dsp:cNvSpPr/>
      </dsp:nvSpPr>
      <dsp:spPr>
        <a:xfrm>
          <a:off x="7049931" y="1145129"/>
          <a:ext cx="2993675" cy="80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With our questions, we were off with our exploration and hopes of creating and interactive site people would enjoy!</a:t>
          </a:r>
        </a:p>
      </dsp:txBody>
      <dsp:txXfrm>
        <a:off x="7049931" y="1145129"/>
        <a:ext cx="2993675" cy="802116"/>
      </dsp:txXfrm>
    </dsp:sp>
    <dsp:sp modelId="{20768FA3-8D0C-4F76-A26A-2C704ACFC40B}">
      <dsp:nvSpPr>
        <dsp:cNvPr id="0" name=""/>
        <dsp:cNvSpPr/>
      </dsp:nvSpPr>
      <dsp:spPr>
        <a:xfrm>
          <a:off x="7049931" y="2016043"/>
          <a:ext cx="2993675" cy="1601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6FABA-F1A9-4D52-9AF2-C665EED129CD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D87A4-4768-4D71-A447-204B0FBADD81}">
      <dsp:nvSpPr>
        <dsp:cNvPr id="0" name=""/>
        <dsp:cNvSpPr/>
      </dsp:nvSpPr>
      <dsp:spPr>
        <a:xfrm>
          <a:off x="0" y="0"/>
          <a:ext cx="10058399" cy="3617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-Received data from bfro_reports_geocoded.csv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-Created Year column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-Manually read comments for sighting dates not always provided in correct column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-Discarded comments column(Due to </a:t>
          </a:r>
          <a:r>
            <a:rPr lang="en-US" sz="1200" b="0" kern="1200" dirty="0"/>
            <a:t>multiple commas and special characters section would not load into Postgres, but we didn’t plan on using anyway)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-Replaced geocoordinates NAs with Lat/Longs pulled from </a:t>
          </a:r>
          <a:r>
            <a:rPr lang="en-US" sz="1200" b="0" i="0" kern="1200" dirty="0" err="1"/>
            <a:t>Gmap’s</a:t>
          </a:r>
          <a:r>
            <a:rPr lang="en-US" sz="1200" b="0" i="0" kern="1200" dirty="0"/>
            <a:t>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Geocode API based on County and Stata data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Steps taken: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	Imported .csv file into Dataframe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	Extracted rows with missing Lat/Long data from imported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	Dataframe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	Configured </a:t>
          </a:r>
          <a:r>
            <a:rPr lang="en-US" sz="1200" b="0" i="0" kern="1200" dirty="0" err="1"/>
            <a:t>Gmaps</a:t>
          </a:r>
          <a:r>
            <a:rPr lang="en-US" sz="1200" b="0" i="0" kern="1200" dirty="0"/>
            <a:t> API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	Used </a:t>
          </a:r>
          <a:r>
            <a:rPr lang="en-US" sz="1200" b="0" i="0" kern="1200" dirty="0" err="1"/>
            <a:t>iterrows</a:t>
          </a:r>
          <a:r>
            <a:rPr lang="en-US" sz="1200" b="0" i="0" kern="1200" dirty="0"/>
            <a:t> to loop over API’s URL Params to request json with geocode data based on State and County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	Extracted Lat/Long data from json and replace Na’s with it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	Appended resulted Dataframe to main Dataframe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	Exported resulted Dataframe to .csv file</a:t>
          </a:r>
          <a:endParaRPr lang="en-US" sz="1200" kern="1200" dirty="0"/>
        </a:p>
      </dsp:txBody>
      <dsp:txXfrm>
        <a:off x="0" y="0"/>
        <a:ext cx="10058399" cy="36178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A5065-EB49-4C8B-A91E-F7307D8054E8}">
      <dsp:nvSpPr>
        <dsp:cNvPr id="0" name=""/>
        <dsp:cNvSpPr/>
      </dsp:nvSpPr>
      <dsp:spPr>
        <a:xfrm>
          <a:off x="344932" y="689272"/>
          <a:ext cx="812133" cy="812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702CC6-E203-4427-8FAA-7B01E0EDE518}">
      <dsp:nvSpPr>
        <dsp:cNvPr id="0" name=""/>
        <dsp:cNvSpPr/>
      </dsp:nvSpPr>
      <dsp:spPr>
        <a:xfrm>
          <a:off x="515480" y="859820"/>
          <a:ext cx="471037" cy="471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EC709-9964-487C-ACA8-DB8E5E059BBA}">
      <dsp:nvSpPr>
        <dsp:cNvPr id="0" name=""/>
        <dsp:cNvSpPr/>
      </dsp:nvSpPr>
      <dsp:spPr>
        <a:xfrm>
          <a:off x="1331094" y="689272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HTML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CSS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Images</a:t>
          </a:r>
        </a:p>
      </dsp:txBody>
      <dsp:txXfrm>
        <a:off x="1331094" y="689272"/>
        <a:ext cx="1914313" cy="812133"/>
      </dsp:txXfrm>
    </dsp:sp>
    <dsp:sp modelId="{F6896036-40BB-40BE-B5E9-ABAA89B4F134}">
      <dsp:nvSpPr>
        <dsp:cNvPr id="0" name=""/>
        <dsp:cNvSpPr/>
      </dsp:nvSpPr>
      <dsp:spPr>
        <a:xfrm>
          <a:off x="3578962" y="689272"/>
          <a:ext cx="812133" cy="812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D515D-4BC5-45CD-BAD4-3A36A83F55F0}">
      <dsp:nvSpPr>
        <dsp:cNvPr id="0" name=""/>
        <dsp:cNvSpPr/>
      </dsp:nvSpPr>
      <dsp:spPr>
        <a:xfrm>
          <a:off x="3749510" y="859820"/>
          <a:ext cx="471037" cy="471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CACA5-61B5-437A-AA9A-A231DAE0F276}">
      <dsp:nvSpPr>
        <dsp:cNvPr id="0" name=""/>
        <dsp:cNvSpPr/>
      </dsp:nvSpPr>
      <dsp:spPr>
        <a:xfrm>
          <a:off x="4565123" y="689272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PostgreSQL</a:t>
          </a:r>
        </a:p>
      </dsp:txBody>
      <dsp:txXfrm>
        <a:off x="4565123" y="689272"/>
        <a:ext cx="1914313" cy="812133"/>
      </dsp:txXfrm>
    </dsp:sp>
    <dsp:sp modelId="{B451A181-F34C-48E1-82DF-E606696CAFDD}">
      <dsp:nvSpPr>
        <dsp:cNvPr id="0" name=""/>
        <dsp:cNvSpPr/>
      </dsp:nvSpPr>
      <dsp:spPr>
        <a:xfrm>
          <a:off x="6812992" y="689272"/>
          <a:ext cx="812133" cy="8121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1F20C-01A4-421C-B2BF-7D3D2887B92B}">
      <dsp:nvSpPr>
        <dsp:cNvPr id="0" name=""/>
        <dsp:cNvSpPr/>
      </dsp:nvSpPr>
      <dsp:spPr>
        <a:xfrm>
          <a:off x="6983540" y="859820"/>
          <a:ext cx="471037" cy="471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7BC01-4CA5-4549-AC6B-0FFD84D396D4}">
      <dsp:nvSpPr>
        <dsp:cNvPr id="0" name=""/>
        <dsp:cNvSpPr/>
      </dsp:nvSpPr>
      <dsp:spPr>
        <a:xfrm>
          <a:off x="7799153" y="689272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hlinkClick xmlns:r="http://schemas.openxmlformats.org/officeDocument/2006/relationships" r:id="rId7"/>
            </a:rPr>
            <a:t>https://www.bfro.net/GDB/classify.asp#classification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hlinkClick xmlns:r="http://schemas.openxmlformats.org/officeDocument/2006/relationships" r:id="rId8"/>
            </a:rPr>
            <a:t>https://uicookies.com/css-border-animation</a:t>
          </a:r>
          <a:endParaRPr lang="en-US" sz="1100" b="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hlinkClick xmlns:r="http://schemas.openxmlformats.org/officeDocument/2006/relationships" r:id="rId9"/>
            </a:rPr>
            <a:t>https://bl.ocks.org/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hlinkClick xmlns:r="http://schemas.openxmlformats.org/officeDocument/2006/relationships" r:id="rId10"/>
            </a:rPr>
            <a:t>https://www.d3-graph-gallery.com/index.html</a:t>
          </a:r>
          <a:endParaRPr lang="en-US" sz="1100" b="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7799153" y="689272"/>
        <a:ext cx="1914313" cy="812133"/>
      </dsp:txXfrm>
    </dsp:sp>
    <dsp:sp modelId="{C27E2F7F-DEC2-4EE8-BD8B-5DBF47E0FFF1}">
      <dsp:nvSpPr>
        <dsp:cNvPr id="0" name=""/>
        <dsp:cNvSpPr/>
      </dsp:nvSpPr>
      <dsp:spPr>
        <a:xfrm>
          <a:off x="344932" y="2116439"/>
          <a:ext cx="812133" cy="8121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0388D-0F62-485F-B61B-4014E32BD338}">
      <dsp:nvSpPr>
        <dsp:cNvPr id="0" name=""/>
        <dsp:cNvSpPr/>
      </dsp:nvSpPr>
      <dsp:spPr>
        <a:xfrm>
          <a:off x="515480" y="2286987"/>
          <a:ext cx="471037" cy="47103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52938-7162-4880-8D9A-6EBB617E7934}">
      <dsp:nvSpPr>
        <dsp:cNvPr id="0" name=""/>
        <dsp:cNvSpPr/>
      </dsp:nvSpPr>
      <dsp:spPr>
        <a:xfrm>
          <a:off x="1331094" y="2116439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Teamwork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Python Pandas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 Map API</a:t>
          </a:r>
        </a:p>
      </dsp:txBody>
      <dsp:txXfrm>
        <a:off x="1331094" y="2116439"/>
        <a:ext cx="1914313" cy="812133"/>
      </dsp:txXfrm>
    </dsp:sp>
    <dsp:sp modelId="{81052CB2-06A5-401A-BE62-1396501E8BB3}">
      <dsp:nvSpPr>
        <dsp:cNvPr id="0" name=""/>
        <dsp:cNvSpPr/>
      </dsp:nvSpPr>
      <dsp:spPr>
        <a:xfrm>
          <a:off x="3578962" y="2116439"/>
          <a:ext cx="812133" cy="81213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717B4-AAB0-457D-AE20-EF08832A9B1D}">
      <dsp:nvSpPr>
        <dsp:cNvPr id="0" name=""/>
        <dsp:cNvSpPr/>
      </dsp:nvSpPr>
      <dsp:spPr>
        <a:xfrm>
          <a:off x="3749510" y="2286987"/>
          <a:ext cx="471037" cy="47103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5B360-A7E5-4166-8990-100AF3D55FF6}">
      <dsp:nvSpPr>
        <dsp:cNvPr id="0" name=""/>
        <dsp:cNvSpPr/>
      </dsp:nvSpPr>
      <dsp:spPr>
        <a:xfrm>
          <a:off x="4565123" y="2116439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D3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JavaScript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Json</a:t>
          </a:r>
        </a:p>
      </dsp:txBody>
      <dsp:txXfrm>
        <a:off x="4565123" y="2116439"/>
        <a:ext cx="1914313" cy="812133"/>
      </dsp:txXfrm>
    </dsp:sp>
    <dsp:sp modelId="{AB8984B8-872D-47EB-9F38-3BA9E0C7B1DD}">
      <dsp:nvSpPr>
        <dsp:cNvPr id="0" name=""/>
        <dsp:cNvSpPr/>
      </dsp:nvSpPr>
      <dsp:spPr>
        <a:xfrm>
          <a:off x="6812992" y="2116439"/>
          <a:ext cx="812133" cy="812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42055-019A-4C7A-8B52-6BF5B8A19DD1}">
      <dsp:nvSpPr>
        <dsp:cNvPr id="0" name=""/>
        <dsp:cNvSpPr/>
      </dsp:nvSpPr>
      <dsp:spPr>
        <a:xfrm>
          <a:off x="6983540" y="2286987"/>
          <a:ext cx="471037" cy="47103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449EF-7BBD-44A4-8B6C-63575C13AA17}">
      <dsp:nvSpPr>
        <dsp:cNvPr id="0" name=""/>
        <dsp:cNvSpPr/>
      </dsp:nvSpPr>
      <dsp:spPr>
        <a:xfrm>
          <a:off x="7799153" y="2116439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Python Libraries as necessary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OratorStd.woff</a:t>
          </a:r>
          <a:r>
            <a:rPr lang="en-US" sz="1100" kern="1200" dirty="0"/>
            <a:t>(font library)</a:t>
          </a:r>
        </a:p>
      </dsp:txBody>
      <dsp:txXfrm>
        <a:off x="7799153" y="2116439"/>
        <a:ext cx="1914313" cy="81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4/16/2020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15AAB4E-1AF6-4A73-9822-087B0F4ED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B89CD4-90AC-4040-AE22-4A3D84FDB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6"/>
            <a:ext cx="6707157" cy="5571067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BIGFOOT SIGHTINGS 1905-2018</a:t>
            </a:r>
            <a:br>
              <a:rPr lang="en-US" dirty="0"/>
            </a:b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D794DA-8ACE-4EC4-8EB7-A34B9F6C1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454" y="-2"/>
            <a:ext cx="4513546" cy="685800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94688-23FE-4E0D-B78C-6A2318839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4091" y="643465"/>
            <a:ext cx="3725961" cy="557106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Alan Dalton, </a:t>
            </a:r>
            <a:r>
              <a:rPr lang="en-US">
                <a:solidFill>
                  <a:srgbClr val="000000"/>
                </a:solidFill>
              </a:rPr>
              <a:t>Firouz</a:t>
            </a:r>
            <a:r>
              <a:rPr lang="en-US" dirty="0">
                <a:solidFill>
                  <a:srgbClr val="000000"/>
                </a:solidFill>
              </a:rPr>
              <a:t> (Phil) </a:t>
            </a:r>
            <a:r>
              <a:rPr lang="en-US">
                <a:solidFill>
                  <a:srgbClr val="000000"/>
                </a:solidFill>
              </a:rPr>
              <a:t>Karimov</a:t>
            </a:r>
            <a:r>
              <a:rPr lang="en-US" dirty="0">
                <a:solidFill>
                  <a:srgbClr val="000000"/>
                </a:solidFill>
              </a:rPr>
              <a:t>, Jacqueline Williams</a:t>
            </a:r>
          </a:p>
        </p:txBody>
      </p:sp>
    </p:spTree>
    <p:extLst>
      <p:ext uri="{BB962C8B-B14F-4D97-AF65-F5344CB8AC3E}">
        <p14:creationId xmlns:p14="http://schemas.microsoft.com/office/powerpoint/2010/main" val="345841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04D1-99FA-4894-82B8-576D297A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Motivation and summary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EEC3AD23-935B-49A4-A1E7-F56A54AC65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970111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9295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16355-8BA7-49D6-8F83-B383AF5D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Data Cleanup and exploration</a:t>
            </a:r>
          </a:p>
        </p:txBody>
      </p:sp>
      <p:sp>
        <p:nvSpPr>
          <p:cNvPr id="67" name="Rectangle 64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BCE300-2CDE-4A70-BC83-62F1A42B79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610373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2751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1C03-AAE8-4697-9242-2129DCE6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Technology used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11D768-7763-47FA-8C3E-B9CF3E48C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064631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3276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CE8F30-382A-4A5C-8444-326D62E02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8371349-E687-47C6-86A1-34E92D79A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Limitation</a:t>
            </a:r>
          </a:p>
          <a:p>
            <a:r>
              <a:rPr lang="en-US"/>
              <a:t>Geocodes retrieved are approximate as some counties are extremely large. Lat/Longs retrieved may not represent exact sighting location but does represent reported county.</a:t>
            </a:r>
          </a:p>
          <a:p>
            <a:r>
              <a:rPr lang="en-US"/>
              <a:t>Sighting comments/descriptions were so large and convoluted they were deemed unusable </a:t>
            </a:r>
          </a:p>
        </p:txBody>
      </p:sp>
    </p:spTree>
    <p:extLst>
      <p:ext uri="{BB962C8B-B14F-4D97-AF65-F5344CB8AC3E}">
        <p14:creationId xmlns:p14="http://schemas.microsoft.com/office/powerpoint/2010/main" val="2382395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Rockwell</vt:lpstr>
      <vt:lpstr>Rockwell Condensed</vt:lpstr>
      <vt:lpstr>Rockwell Extra Bold</vt:lpstr>
      <vt:lpstr>Wingdings</vt:lpstr>
      <vt:lpstr>Wood Type</vt:lpstr>
      <vt:lpstr>BIGFOOT SIGHTINGS 1905-2018 </vt:lpstr>
      <vt:lpstr>Motivation and summary</vt:lpstr>
      <vt:lpstr>Data Cleanup and exploration</vt:lpstr>
      <vt:lpstr>Technology used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BIGFOOT SIGHTINGS 1905-2018 </dc:title>
  <dc:creator>jackie williams</dc:creator>
  <cp:lastModifiedBy>jackie williams</cp:lastModifiedBy>
  <cp:revision>1</cp:revision>
  <dcterms:created xsi:type="dcterms:W3CDTF">2020-04-17T19:12:48Z</dcterms:created>
  <dcterms:modified xsi:type="dcterms:W3CDTF">2020-04-17T19:12:57Z</dcterms:modified>
</cp:coreProperties>
</file>