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0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5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3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2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4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7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7B5C-0017-4CE3-99AB-A544A11DCF4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020C-3774-44CB-BB1B-8014624A7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6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стоимости квартир на </a:t>
            </a:r>
            <a:r>
              <a:rPr lang="ru-RU" dirty="0" err="1"/>
              <a:t>avito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 smtClean="0"/>
              <a:t>Автор: Сергей Лукин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402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Целевой признак – </a:t>
            </a:r>
            <a:r>
              <a:rPr lang="en-US" dirty="0" smtClean="0"/>
              <a:t>price. </a:t>
            </a:r>
            <a:r>
              <a:rPr lang="ru-RU" dirty="0" smtClean="0"/>
              <a:t>Нормировка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344" y="1391444"/>
            <a:ext cx="3810000" cy="2543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43" y="3934619"/>
            <a:ext cx="3810001" cy="2676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760" y="1391444"/>
            <a:ext cx="3838575" cy="2543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135" y="3934619"/>
            <a:ext cx="3886200" cy="245745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5419348" y="3726760"/>
            <a:ext cx="978408" cy="48463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71723" y="3361386"/>
            <a:ext cx="102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p.log10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LinearRegression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Метрика</a:t>
            </a:r>
            <a:r>
              <a:rPr lang="en-US" dirty="0" smtClean="0"/>
              <a:t>: R</a:t>
            </a:r>
            <a:r>
              <a:rPr lang="ru-RU" dirty="0" smtClean="0"/>
              <a:t>²</a:t>
            </a:r>
            <a:r>
              <a:rPr lang="en-US" dirty="0" smtClean="0"/>
              <a:t>-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Train: 0.797</a:t>
            </a:r>
          </a:p>
          <a:p>
            <a:r>
              <a:rPr lang="en-US" dirty="0" smtClean="0"/>
              <a:t>Test: 0.822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71" y="1945504"/>
            <a:ext cx="6652764" cy="41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LinearRegression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34" y="1290602"/>
            <a:ext cx="8976574" cy="4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RandomForestRegressor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Метрика</a:t>
            </a:r>
            <a:r>
              <a:rPr lang="en-US" dirty="0" smtClean="0"/>
              <a:t>: R</a:t>
            </a:r>
            <a:r>
              <a:rPr lang="ru-RU" dirty="0" smtClean="0"/>
              <a:t>²</a:t>
            </a:r>
            <a:r>
              <a:rPr lang="en-US" dirty="0" smtClean="0"/>
              <a:t>-score</a:t>
            </a:r>
          </a:p>
          <a:p>
            <a:r>
              <a:rPr lang="en-US" dirty="0" smtClean="0"/>
              <a:t>Train: 0.787</a:t>
            </a:r>
          </a:p>
          <a:p>
            <a:r>
              <a:rPr lang="en-US" dirty="0" smtClean="0"/>
              <a:t>Test: 0.795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14" y="2116943"/>
            <a:ext cx="6493153" cy="40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RandomForestRegressor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541" y="1403797"/>
            <a:ext cx="9233287" cy="51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35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6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ru-RU" dirty="0" smtClean="0"/>
              <a:t>Получены данные о </a:t>
            </a:r>
            <a:r>
              <a:rPr lang="en-US" dirty="0" smtClean="0"/>
              <a:t>~5k </a:t>
            </a:r>
            <a:r>
              <a:rPr lang="ru-RU" dirty="0" smtClean="0"/>
              <a:t>квартир в Перми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940474"/>
            <a:ext cx="4772025" cy="3552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5" y="3196431"/>
            <a:ext cx="5918701" cy="20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Статистические значения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8" y="2085412"/>
            <a:ext cx="7662929" cy="3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очистка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Удаляем записи со стоимостью квартиры </a:t>
            </a:r>
            <a:r>
              <a:rPr lang="en-US" dirty="0" smtClean="0"/>
              <a:t>&gt;10m </a:t>
            </a:r>
            <a:r>
              <a:rPr lang="ru-RU" dirty="0" smtClean="0"/>
              <a:t>и </a:t>
            </a:r>
            <a:r>
              <a:rPr lang="en-US" dirty="0" smtClean="0"/>
              <a:t>&lt;0.5m</a:t>
            </a:r>
          </a:p>
          <a:p>
            <a:r>
              <a:rPr lang="ru-RU" dirty="0" smtClean="0"/>
              <a:t>Удаляем записи с</a:t>
            </a:r>
            <a:r>
              <a:rPr lang="en-US" dirty="0" smtClean="0"/>
              <a:t> </a:t>
            </a:r>
            <a:r>
              <a:rPr lang="ru-RU" dirty="0" smtClean="0"/>
              <a:t>площадью</a:t>
            </a:r>
            <a:r>
              <a:rPr lang="en-US" dirty="0" smtClean="0"/>
              <a:t> </a:t>
            </a:r>
            <a:r>
              <a:rPr lang="ru-RU" dirty="0" smtClean="0"/>
              <a:t>квартиры </a:t>
            </a:r>
            <a:r>
              <a:rPr lang="en-US" dirty="0" smtClean="0"/>
              <a:t>&gt; 300</a:t>
            </a:r>
            <a:r>
              <a:rPr lang="ru-RU" dirty="0"/>
              <a:t> </a:t>
            </a:r>
            <a:r>
              <a:rPr lang="ru-RU" dirty="0" smtClean="0"/>
              <a:t>м²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3" y="3306651"/>
            <a:ext cx="5686425" cy="2771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70" y="3306651"/>
            <a:ext cx="5686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Кол-во </a:t>
            </a:r>
            <a:r>
              <a:rPr lang="en-US" dirty="0" smtClean="0"/>
              <a:t>n</a:t>
            </a:r>
            <a:r>
              <a:rPr lang="ru-RU" dirty="0" smtClean="0"/>
              <a:t>-комнатных квартир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96" y="2309544"/>
            <a:ext cx="6011952" cy="37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Кол-во квартир в разрезе районов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63" y="1877218"/>
            <a:ext cx="5608950" cy="48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Стоимость квартир в районах г. Пермь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8" y="1455313"/>
            <a:ext cx="8080454" cy="52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Площади квартир в районах г. Перми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651" y="1553297"/>
            <a:ext cx="7637172" cy="50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{'Дзержинский': 1, 'Индустриальный': 2, 'Кировский': 3, 'Ленинский': 4, 'Мотовилихинский': 5, 'Орджоникидзевский': 6, 'Свердловский': 7}</a:t>
            </a:r>
            <a:endParaRPr lang="en-US" dirty="0" smtClean="0"/>
          </a:p>
          <a:p>
            <a:r>
              <a:rPr lang="en-US" dirty="0" err="1" smtClean="0"/>
              <a:t>pd.get_dummies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13" y="3831934"/>
            <a:ext cx="8170313" cy="18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136</Words>
  <Application>Microsoft Office PowerPoint</Application>
  <PresentationFormat>Широкоэкранный</PresentationFormat>
  <Paragraphs>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Анализ стоимости квартир на avito</vt:lpstr>
      <vt:lpstr>Получение данных</vt:lpstr>
      <vt:lpstr>Статистические значения</vt:lpstr>
      <vt:lpstr>Дополнительная очистка</vt:lpstr>
      <vt:lpstr>Визуализация данных</vt:lpstr>
      <vt:lpstr>Кол-во квартир в разрезе районов</vt:lpstr>
      <vt:lpstr>Стоимость квартир в районах г. Пермь</vt:lpstr>
      <vt:lpstr>Площади квартир в районах г. Перми</vt:lpstr>
      <vt:lpstr>Подготовка признаков</vt:lpstr>
      <vt:lpstr>Целевой признак – price. Нормировка</vt:lpstr>
      <vt:lpstr>LinearRegression</vt:lpstr>
      <vt:lpstr>LinearRegression</vt:lpstr>
      <vt:lpstr>RandomForestRegressor</vt:lpstr>
      <vt:lpstr>RandomForestRegressor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стоимости квартир на avito</dc:title>
  <dc:creator>HP</dc:creator>
  <cp:lastModifiedBy>HP</cp:lastModifiedBy>
  <cp:revision>6</cp:revision>
  <dcterms:created xsi:type="dcterms:W3CDTF">2019-11-14T11:03:07Z</dcterms:created>
  <dcterms:modified xsi:type="dcterms:W3CDTF">2019-11-14T12:02:52Z</dcterms:modified>
</cp:coreProperties>
</file>