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99" r:id="rId2"/>
  </p:sldMasterIdLst>
  <p:notesMasterIdLst>
    <p:notesMasterId r:id="rId23"/>
  </p:notesMasterIdLst>
  <p:handoutMasterIdLst>
    <p:handoutMasterId r:id="rId24"/>
  </p:handoutMasterIdLst>
  <p:sldIdLst>
    <p:sldId id="372" r:id="rId3"/>
    <p:sldId id="376" r:id="rId4"/>
    <p:sldId id="397" r:id="rId5"/>
    <p:sldId id="423" r:id="rId6"/>
    <p:sldId id="411" r:id="rId7"/>
    <p:sldId id="412" r:id="rId8"/>
    <p:sldId id="413" r:id="rId9"/>
    <p:sldId id="414" r:id="rId10"/>
    <p:sldId id="399" r:id="rId11"/>
    <p:sldId id="400" r:id="rId12"/>
    <p:sldId id="417" r:id="rId13"/>
    <p:sldId id="418" r:id="rId14"/>
    <p:sldId id="401" r:id="rId15"/>
    <p:sldId id="405" r:id="rId16"/>
    <p:sldId id="419" r:id="rId17"/>
    <p:sldId id="420" r:id="rId18"/>
    <p:sldId id="422" r:id="rId19"/>
    <p:sldId id="407" r:id="rId20"/>
    <p:sldId id="421" r:id="rId21"/>
    <p:sldId id="373" r:id="rId2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EEEEEE"/>
    <a:srgbClr val="306103"/>
    <a:srgbClr val="004071"/>
    <a:srgbClr val="387C0A"/>
    <a:srgbClr val="644C00"/>
    <a:srgbClr val="866600"/>
    <a:srgbClr val="3D6333"/>
    <a:srgbClr val="F2F2F2"/>
    <a:srgbClr val="00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717" autoAdjust="0"/>
  </p:normalViewPr>
  <p:slideViewPr>
    <p:cSldViewPr snapToGrid="0" showGuides="1">
      <p:cViewPr varScale="1">
        <p:scale>
          <a:sx n="163" d="100"/>
          <a:sy n="163" d="100"/>
        </p:scale>
        <p:origin x="-54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29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34F21-4E9E-4BEF-922D-9E8EE2A1FF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13CDB7-198F-469A-8274-E557043A3381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Структурированный учет поднадзорной продукции и контрольных операций</a:t>
          </a:r>
          <a:endParaRPr lang="ru-RU" sz="2000" b="1" dirty="0">
            <a:solidFill>
              <a:schemeClr val="tx2"/>
            </a:solidFill>
          </a:endParaRPr>
        </a:p>
      </dgm:t>
    </dgm:pt>
    <dgm:pt modelId="{5101F075-C7EF-4142-B82E-3201ECBBB8A1}" type="parTrans" cxnId="{C909182E-BA99-4C3C-9523-94D3C3B7643B}">
      <dgm:prSet/>
      <dgm:spPr/>
      <dgm:t>
        <a:bodyPr/>
        <a:lstStyle/>
        <a:p>
          <a:endParaRPr lang="ru-RU" sz="2000"/>
        </a:p>
      </dgm:t>
    </dgm:pt>
    <dgm:pt modelId="{C72A85C0-6C7A-46AD-82CC-CA78D9F3B2CE}" type="sibTrans" cxnId="{C909182E-BA99-4C3C-9523-94D3C3B7643B}">
      <dgm:prSet/>
      <dgm:spPr/>
      <dgm:t>
        <a:bodyPr/>
        <a:lstStyle/>
        <a:p>
          <a:endParaRPr lang="ru-RU" sz="2000"/>
        </a:p>
      </dgm:t>
    </dgm:pt>
    <dgm:pt modelId="{FD7D04E0-FCC1-4CA4-BB32-36BC47D89466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Удаленный доступ к базе (офис, цех, дом и т.д.) с мобильных или стационарных устройств с возможностью выхода в Интернет</a:t>
          </a:r>
          <a:endParaRPr lang="ru-RU" sz="2000" b="1" dirty="0">
            <a:solidFill>
              <a:schemeClr val="tx2"/>
            </a:solidFill>
          </a:endParaRPr>
        </a:p>
      </dgm:t>
    </dgm:pt>
    <dgm:pt modelId="{222244C8-9E08-452E-9041-4DF72526EC6C}" type="parTrans" cxnId="{86F096BE-7BF0-4800-8A0D-16D6CA67D48B}">
      <dgm:prSet/>
      <dgm:spPr/>
      <dgm:t>
        <a:bodyPr/>
        <a:lstStyle/>
        <a:p>
          <a:endParaRPr lang="ru-RU" sz="2000"/>
        </a:p>
      </dgm:t>
    </dgm:pt>
    <dgm:pt modelId="{4096D1CB-57BB-44E2-8B42-B35EFBA138A6}" type="sibTrans" cxnId="{86F096BE-7BF0-4800-8A0D-16D6CA67D48B}">
      <dgm:prSet/>
      <dgm:spPr/>
      <dgm:t>
        <a:bodyPr/>
        <a:lstStyle/>
        <a:p>
          <a:endParaRPr lang="ru-RU" sz="2000"/>
        </a:p>
      </dgm:t>
    </dgm:pt>
    <dgm:pt modelId="{4F6CB131-92EB-4240-8C9E-6396668A819A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Удобный интерфейс, высокая скорость работы по сравнению с используемыми в настоящее время программными продуктами</a:t>
          </a:r>
          <a:endParaRPr lang="ru-RU" sz="2000" b="1" dirty="0">
            <a:solidFill>
              <a:schemeClr val="tx2"/>
            </a:solidFill>
          </a:endParaRPr>
        </a:p>
      </dgm:t>
    </dgm:pt>
    <dgm:pt modelId="{8A14A88A-81FF-4AE2-87B5-33D31F542E1E}" type="parTrans" cxnId="{E34A5E63-CAE4-4209-B533-D406AAF747CE}">
      <dgm:prSet/>
      <dgm:spPr/>
      <dgm:t>
        <a:bodyPr/>
        <a:lstStyle/>
        <a:p>
          <a:endParaRPr lang="ru-RU" sz="2000"/>
        </a:p>
      </dgm:t>
    </dgm:pt>
    <dgm:pt modelId="{17007968-809F-4092-908C-C67F7FFBCD5C}" type="sibTrans" cxnId="{E34A5E63-CAE4-4209-B533-D406AAF747CE}">
      <dgm:prSet/>
      <dgm:spPr/>
      <dgm:t>
        <a:bodyPr/>
        <a:lstStyle/>
        <a:p>
          <a:endParaRPr lang="ru-RU" sz="2000"/>
        </a:p>
      </dgm:t>
    </dgm:pt>
    <dgm:pt modelId="{66BB45CF-8B4C-449A-B655-CFDD43659947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Снижение человеческого фактора при внесении данных в базу благодаря внутренним алгоритмам базы</a:t>
          </a:r>
          <a:endParaRPr lang="ru-RU" sz="2000" b="1" dirty="0">
            <a:solidFill>
              <a:schemeClr val="tx2"/>
            </a:solidFill>
          </a:endParaRPr>
        </a:p>
      </dgm:t>
    </dgm:pt>
    <dgm:pt modelId="{F0B537C2-E89A-4EF1-895C-75DEEC8193BF}" type="parTrans" cxnId="{2FE79D52-4A59-4F74-BF56-783ABBA7AB3C}">
      <dgm:prSet/>
      <dgm:spPr/>
      <dgm:t>
        <a:bodyPr/>
        <a:lstStyle/>
        <a:p>
          <a:endParaRPr lang="ru-RU"/>
        </a:p>
      </dgm:t>
    </dgm:pt>
    <dgm:pt modelId="{8102A149-6D29-4289-A596-8C40BCA3B66B}" type="sibTrans" cxnId="{2FE79D52-4A59-4F74-BF56-783ABBA7AB3C}">
      <dgm:prSet/>
      <dgm:spPr/>
      <dgm:t>
        <a:bodyPr/>
        <a:lstStyle/>
        <a:p>
          <a:endParaRPr lang="ru-RU"/>
        </a:p>
      </dgm:t>
    </dgm:pt>
    <dgm:pt modelId="{64E7A5F3-193E-4BE9-B7DE-3E512D4BD3C8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Автоматическое формирование отчетов и контроль выполнения плана технологического контроля</a:t>
          </a:r>
          <a:endParaRPr lang="ru-RU" sz="2000" b="1" dirty="0">
            <a:solidFill>
              <a:schemeClr val="tx2"/>
            </a:solidFill>
          </a:endParaRPr>
        </a:p>
      </dgm:t>
    </dgm:pt>
    <dgm:pt modelId="{34C53D61-872A-432A-8AE5-F41C7AF4C6CE}" type="parTrans" cxnId="{F4C090C7-9479-4792-B50F-5110BA9E353F}">
      <dgm:prSet/>
      <dgm:spPr/>
      <dgm:t>
        <a:bodyPr/>
        <a:lstStyle/>
        <a:p>
          <a:endParaRPr lang="ru-RU"/>
        </a:p>
      </dgm:t>
    </dgm:pt>
    <dgm:pt modelId="{6F934CED-6664-4672-9F9D-07388925AA22}" type="sibTrans" cxnId="{F4C090C7-9479-4792-B50F-5110BA9E353F}">
      <dgm:prSet/>
      <dgm:spPr/>
      <dgm:t>
        <a:bodyPr/>
        <a:lstStyle/>
        <a:p>
          <a:endParaRPr lang="ru-RU"/>
        </a:p>
      </dgm:t>
    </dgm:pt>
    <dgm:pt modelId="{7D11B5DF-8D9D-482C-8EE3-2F0ADB00FC90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2"/>
              </a:solidFill>
            </a:rPr>
            <a:t>Авторизованный ролевой доступ к чтению, внесению и редактированию данных</a:t>
          </a:r>
          <a:endParaRPr lang="ru-RU" sz="2000" b="1" dirty="0">
            <a:solidFill>
              <a:schemeClr val="tx2"/>
            </a:solidFill>
          </a:endParaRPr>
        </a:p>
      </dgm:t>
    </dgm:pt>
    <dgm:pt modelId="{503B8918-7E88-47D3-9F79-8B7CB1B4D055}" type="parTrans" cxnId="{40F4AC70-69C0-41B1-BB74-A7A2075C3AC2}">
      <dgm:prSet/>
      <dgm:spPr/>
      <dgm:t>
        <a:bodyPr/>
        <a:lstStyle/>
        <a:p>
          <a:endParaRPr lang="ru-RU"/>
        </a:p>
      </dgm:t>
    </dgm:pt>
    <dgm:pt modelId="{022DB390-69C9-42E0-9258-03BEE2E05F29}" type="sibTrans" cxnId="{40F4AC70-69C0-41B1-BB74-A7A2075C3AC2}">
      <dgm:prSet/>
      <dgm:spPr/>
      <dgm:t>
        <a:bodyPr/>
        <a:lstStyle/>
        <a:p>
          <a:endParaRPr lang="ru-RU"/>
        </a:p>
      </dgm:t>
    </dgm:pt>
    <dgm:pt modelId="{E994FF70-0275-41A8-BD08-5123389AF9C1}" type="pres">
      <dgm:prSet presAssocID="{89C34F21-4E9E-4BEF-922D-9E8EE2A1FF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B28ECA1-5395-4DC5-8D6E-563E602E5B54}" type="pres">
      <dgm:prSet presAssocID="{89C34F21-4E9E-4BEF-922D-9E8EE2A1FFB7}" presName="Name1" presStyleCnt="0"/>
      <dgm:spPr/>
    </dgm:pt>
    <dgm:pt modelId="{118833DB-BC8C-4039-8A2B-B19E1256BCF5}" type="pres">
      <dgm:prSet presAssocID="{89C34F21-4E9E-4BEF-922D-9E8EE2A1FFB7}" presName="cycle" presStyleCnt="0"/>
      <dgm:spPr/>
    </dgm:pt>
    <dgm:pt modelId="{792ED957-5667-41AF-BFD1-791D3230AF52}" type="pres">
      <dgm:prSet presAssocID="{89C34F21-4E9E-4BEF-922D-9E8EE2A1FFB7}" presName="srcNode" presStyleLbl="node1" presStyleIdx="0" presStyleCnt="6"/>
      <dgm:spPr/>
    </dgm:pt>
    <dgm:pt modelId="{FC249C95-D491-4685-8805-17E07837A560}" type="pres">
      <dgm:prSet presAssocID="{89C34F21-4E9E-4BEF-922D-9E8EE2A1FFB7}" presName="conn" presStyleLbl="parChTrans1D2" presStyleIdx="0" presStyleCnt="1"/>
      <dgm:spPr/>
      <dgm:t>
        <a:bodyPr/>
        <a:lstStyle/>
        <a:p>
          <a:endParaRPr lang="ru-RU"/>
        </a:p>
      </dgm:t>
    </dgm:pt>
    <dgm:pt modelId="{D2386024-7057-406B-A6C3-4CDAA0A3F4A0}" type="pres">
      <dgm:prSet presAssocID="{89C34F21-4E9E-4BEF-922D-9E8EE2A1FFB7}" presName="extraNode" presStyleLbl="node1" presStyleIdx="0" presStyleCnt="6"/>
      <dgm:spPr/>
    </dgm:pt>
    <dgm:pt modelId="{FBB4ACCD-08CD-4315-89B1-3B542BE867B9}" type="pres">
      <dgm:prSet presAssocID="{89C34F21-4E9E-4BEF-922D-9E8EE2A1FFB7}" presName="dstNode" presStyleLbl="node1" presStyleIdx="0" presStyleCnt="6"/>
      <dgm:spPr/>
    </dgm:pt>
    <dgm:pt modelId="{B31C221C-0C91-498D-B418-8DCB683960B5}" type="pres">
      <dgm:prSet presAssocID="{2113CDB7-198F-469A-8274-E557043A338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C16EF1-654F-474A-9E76-DAAA2BB58323}" type="pres">
      <dgm:prSet presAssocID="{2113CDB7-198F-469A-8274-E557043A3381}" presName="accent_1" presStyleCnt="0"/>
      <dgm:spPr/>
    </dgm:pt>
    <dgm:pt modelId="{BAFEA836-C5B6-47A3-909B-95BFE3BB7923}" type="pres">
      <dgm:prSet presAssocID="{2113CDB7-198F-469A-8274-E557043A3381}" presName="accentRepeatNode" presStyleLbl="solidFgAcc1" presStyleIdx="0" presStyleCnt="6"/>
      <dgm:spPr/>
    </dgm:pt>
    <dgm:pt modelId="{EA5956F7-FB15-48D4-B59C-01D9CB593D61}" type="pres">
      <dgm:prSet presAssocID="{FD7D04E0-FCC1-4CA4-BB32-36BC47D89466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FC3737-E4DB-45E9-8B8A-5922C6F33C4C}" type="pres">
      <dgm:prSet presAssocID="{FD7D04E0-FCC1-4CA4-BB32-36BC47D89466}" presName="accent_2" presStyleCnt="0"/>
      <dgm:spPr/>
    </dgm:pt>
    <dgm:pt modelId="{73EC5241-2D93-4739-A767-8B985A71FCC7}" type="pres">
      <dgm:prSet presAssocID="{FD7D04E0-FCC1-4CA4-BB32-36BC47D89466}" presName="accentRepeatNode" presStyleLbl="solidFgAcc1" presStyleIdx="1" presStyleCnt="6"/>
      <dgm:spPr/>
    </dgm:pt>
    <dgm:pt modelId="{35CD1CFF-3005-49F8-B5F7-08DA660B678D}" type="pres">
      <dgm:prSet presAssocID="{66BB45CF-8B4C-449A-B655-CFDD4365994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419225-CBA4-45A7-A88D-31478E78F4F8}" type="pres">
      <dgm:prSet presAssocID="{66BB45CF-8B4C-449A-B655-CFDD43659947}" presName="accent_3" presStyleCnt="0"/>
      <dgm:spPr/>
    </dgm:pt>
    <dgm:pt modelId="{99D790F4-790B-489A-B4D9-0432710960F6}" type="pres">
      <dgm:prSet presAssocID="{66BB45CF-8B4C-449A-B655-CFDD43659947}" presName="accentRepeatNode" presStyleLbl="solidFgAcc1" presStyleIdx="2" presStyleCnt="6"/>
      <dgm:spPr/>
    </dgm:pt>
    <dgm:pt modelId="{135385EC-DCF7-40ED-A593-0059CC999703}" type="pres">
      <dgm:prSet presAssocID="{64E7A5F3-193E-4BE9-B7DE-3E512D4BD3C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5A9963-80E4-4D96-8D18-5DA93A5895E2}" type="pres">
      <dgm:prSet presAssocID="{64E7A5F3-193E-4BE9-B7DE-3E512D4BD3C8}" presName="accent_4" presStyleCnt="0"/>
      <dgm:spPr/>
    </dgm:pt>
    <dgm:pt modelId="{CBB66D76-09D8-4D20-AB46-4DFF3F8FAEA4}" type="pres">
      <dgm:prSet presAssocID="{64E7A5F3-193E-4BE9-B7DE-3E512D4BD3C8}" presName="accentRepeatNode" presStyleLbl="solidFgAcc1" presStyleIdx="3" presStyleCnt="6"/>
      <dgm:spPr/>
    </dgm:pt>
    <dgm:pt modelId="{012E6F00-DF7E-43FF-A5F5-A0A5B959D47E}" type="pres">
      <dgm:prSet presAssocID="{7D11B5DF-8D9D-482C-8EE3-2F0ADB00FC9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7161C1-B430-4A8F-A89B-2AC969BE3879}" type="pres">
      <dgm:prSet presAssocID="{7D11B5DF-8D9D-482C-8EE3-2F0ADB00FC90}" presName="accent_5" presStyleCnt="0"/>
      <dgm:spPr/>
    </dgm:pt>
    <dgm:pt modelId="{3F6B62EF-9609-4168-81D7-E8C7BCF8E7BE}" type="pres">
      <dgm:prSet presAssocID="{7D11B5DF-8D9D-482C-8EE3-2F0ADB00FC90}" presName="accentRepeatNode" presStyleLbl="solidFgAcc1" presStyleIdx="4" presStyleCnt="6"/>
      <dgm:spPr/>
    </dgm:pt>
    <dgm:pt modelId="{2F4AC8FE-BD95-40C1-ADA9-76A963CF473E}" type="pres">
      <dgm:prSet presAssocID="{4F6CB131-92EB-4240-8C9E-6396668A819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80357D-FFB6-4685-B0B9-05968C1B8C87}" type="pres">
      <dgm:prSet presAssocID="{4F6CB131-92EB-4240-8C9E-6396668A819A}" presName="accent_6" presStyleCnt="0"/>
      <dgm:spPr/>
    </dgm:pt>
    <dgm:pt modelId="{3871ECB1-704D-4B26-A593-9CC76715948B}" type="pres">
      <dgm:prSet presAssocID="{4F6CB131-92EB-4240-8C9E-6396668A819A}" presName="accentRepeatNode" presStyleLbl="solidFgAcc1" presStyleIdx="5" presStyleCnt="6"/>
      <dgm:spPr/>
    </dgm:pt>
  </dgm:ptLst>
  <dgm:cxnLst>
    <dgm:cxn modelId="{6BAB5A0F-5EF4-4D15-95F9-93E090EEE7DC}" type="presOf" srcId="{89C34F21-4E9E-4BEF-922D-9E8EE2A1FFB7}" destId="{E994FF70-0275-41A8-BD08-5123389AF9C1}" srcOrd="0" destOrd="0" presId="urn:microsoft.com/office/officeart/2008/layout/VerticalCurvedList"/>
    <dgm:cxn modelId="{A509AEB2-26AB-48B4-9C31-5F8F156C6483}" type="presOf" srcId="{4F6CB131-92EB-4240-8C9E-6396668A819A}" destId="{2F4AC8FE-BD95-40C1-ADA9-76A963CF473E}" srcOrd="0" destOrd="0" presId="urn:microsoft.com/office/officeart/2008/layout/VerticalCurvedList"/>
    <dgm:cxn modelId="{229637B3-B10D-41CC-A9D1-8E709154AA5A}" type="presOf" srcId="{64E7A5F3-193E-4BE9-B7DE-3E512D4BD3C8}" destId="{135385EC-DCF7-40ED-A593-0059CC999703}" srcOrd="0" destOrd="0" presId="urn:microsoft.com/office/officeart/2008/layout/VerticalCurvedList"/>
    <dgm:cxn modelId="{2FE79D52-4A59-4F74-BF56-783ABBA7AB3C}" srcId="{89C34F21-4E9E-4BEF-922D-9E8EE2A1FFB7}" destId="{66BB45CF-8B4C-449A-B655-CFDD43659947}" srcOrd="2" destOrd="0" parTransId="{F0B537C2-E89A-4EF1-895C-75DEEC8193BF}" sibTransId="{8102A149-6D29-4289-A596-8C40BCA3B66B}"/>
    <dgm:cxn modelId="{40F4AC70-69C0-41B1-BB74-A7A2075C3AC2}" srcId="{89C34F21-4E9E-4BEF-922D-9E8EE2A1FFB7}" destId="{7D11B5DF-8D9D-482C-8EE3-2F0ADB00FC90}" srcOrd="4" destOrd="0" parTransId="{503B8918-7E88-47D3-9F79-8B7CB1B4D055}" sibTransId="{022DB390-69C9-42E0-9258-03BEE2E05F29}"/>
    <dgm:cxn modelId="{C909182E-BA99-4C3C-9523-94D3C3B7643B}" srcId="{89C34F21-4E9E-4BEF-922D-9E8EE2A1FFB7}" destId="{2113CDB7-198F-469A-8274-E557043A3381}" srcOrd="0" destOrd="0" parTransId="{5101F075-C7EF-4142-B82E-3201ECBBB8A1}" sibTransId="{C72A85C0-6C7A-46AD-82CC-CA78D9F3B2CE}"/>
    <dgm:cxn modelId="{F4C090C7-9479-4792-B50F-5110BA9E353F}" srcId="{89C34F21-4E9E-4BEF-922D-9E8EE2A1FFB7}" destId="{64E7A5F3-193E-4BE9-B7DE-3E512D4BD3C8}" srcOrd="3" destOrd="0" parTransId="{34C53D61-872A-432A-8AE5-F41C7AF4C6CE}" sibTransId="{6F934CED-6664-4672-9F9D-07388925AA22}"/>
    <dgm:cxn modelId="{D5D49895-05D3-4ED7-B02E-D1AFE762C622}" type="presOf" srcId="{C72A85C0-6C7A-46AD-82CC-CA78D9F3B2CE}" destId="{FC249C95-D491-4685-8805-17E07837A560}" srcOrd="0" destOrd="0" presId="urn:microsoft.com/office/officeart/2008/layout/VerticalCurvedList"/>
    <dgm:cxn modelId="{9C4B2059-5598-4A19-B119-2674DBDC99C9}" type="presOf" srcId="{2113CDB7-198F-469A-8274-E557043A3381}" destId="{B31C221C-0C91-498D-B418-8DCB683960B5}" srcOrd="0" destOrd="0" presId="urn:microsoft.com/office/officeart/2008/layout/VerticalCurvedList"/>
    <dgm:cxn modelId="{E34A5E63-CAE4-4209-B533-D406AAF747CE}" srcId="{89C34F21-4E9E-4BEF-922D-9E8EE2A1FFB7}" destId="{4F6CB131-92EB-4240-8C9E-6396668A819A}" srcOrd="5" destOrd="0" parTransId="{8A14A88A-81FF-4AE2-87B5-33D31F542E1E}" sibTransId="{17007968-809F-4092-908C-C67F7FFBCD5C}"/>
    <dgm:cxn modelId="{A5252AA9-086E-431A-8B7A-7AC86F827E45}" type="presOf" srcId="{66BB45CF-8B4C-449A-B655-CFDD43659947}" destId="{35CD1CFF-3005-49F8-B5F7-08DA660B678D}" srcOrd="0" destOrd="0" presId="urn:microsoft.com/office/officeart/2008/layout/VerticalCurvedList"/>
    <dgm:cxn modelId="{86F096BE-7BF0-4800-8A0D-16D6CA67D48B}" srcId="{89C34F21-4E9E-4BEF-922D-9E8EE2A1FFB7}" destId="{FD7D04E0-FCC1-4CA4-BB32-36BC47D89466}" srcOrd="1" destOrd="0" parTransId="{222244C8-9E08-452E-9041-4DF72526EC6C}" sibTransId="{4096D1CB-57BB-44E2-8B42-B35EFBA138A6}"/>
    <dgm:cxn modelId="{8B6EDEA7-18B2-4D6E-9364-B04BF0BFD005}" type="presOf" srcId="{FD7D04E0-FCC1-4CA4-BB32-36BC47D89466}" destId="{EA5956F7-FB15-48D4-B59C-01D9CB593D61}" srcOrd="0" destOrd="0" presId="urn:microsoft.com/office/officeart/2008/layout/VerticalCurvedList"/>
    <dgm:cxn modelId="{3049F10D-C7B1-4FA1-A378-849D48F4A93C}" type="presOf" srcId="{7D11B5DF-8D9D-482C-8EE3-2F0ADB00FC90}" destId="{012E6F00-DF7E-43FF-A5F5-A0A5B959D47E}" srcOrd="0" destOrd="0" presId="urn:microsoft.com/office/officeart/2008/layout/VerticalCurvedList"/>
    <dgm:cxn modelId="{C7CBCBA0-92CF-448F-83E1-811091588BFE}" type="presParOf" srcId="{E994FF70-0275-41A8-BD08-5123389AF9C1}" destId="{8B28ECA1-5395-4DC5-8D6E-563E602E5B54}" srcOrd="0" destOrd="0" presId="urn:microsoft.com/office/officeart/2008/layout/VerticalCurvedList"/>
    <dgm:cxn modelId="{A489A28C-BEAA-4619-8342-C328B0366BA6}" type="presParOf" srcId="{8B28ECA1-5395-4DC5-8D6E-563E602E5B54}" destId="{118833DB-BC8C-4039-8A2B-B19E1256BCF5}" srcOrd="0" destOrd="0" presId="urn:microsoft.com/office/officeart/2008/layout/VerticalCurvedList"/>
    <dgm:cxn modelId="{FE6783AA-EB83-4F26-8458-7716A2FE3AB7}" type="presParOf" srcId="{118833DB-BC8C-4039-8A2B-B19E1256BCF5}" destId="{792ED957-5667-41AF-BFD1-791D3230AF52}" srcOrd="0" destOrd="0" presId="urn:microsoft.com/office/officeart/2008/layout/VerticalCurvedList"/>
    <dgm:cxn modelId="{6A80A993-7ABA-493B-B723-2F82A28A7C7F}" type="presParOf" srcId="{118833DB-BC8C-4039-8A2B-B19E1256BCF5}" destId="{FC249C95-D491-4685-8805-17E07837A560}" srcOrd="1" destOrd="0" presId="urn:microsoft.com/office/officeart/2008/layout/VerticalCurvedList"/>
    <dgm:cxn modelId="{029DAB58-EB04-4BDA-AC85-3B541116DF18}" type="presParOf" srcId="{118833DB-BC8C-4039-8A2B-B19E1256BCF5}" destId="{D2386024-7057-406B-A6C3-4CDAA0A3F4A0}" srcOrd="2" destOrd="0" presId="urn:microsoft.com/office/officeart/2008/layout/VerticalCurvedList"/>
    <dgm:cxn modelId="{9D6CDF16-9DEC-4EAC-8AE6-E1AEE352A071}" type="presParOf" srcId="{118833DB-BC8C-4039-8A2B-B19E1256BCF5}" destId="{FBB4ACCD-08CD-4315-89B1-3B542BE867B9}" srcOrd="3" destOrd="0" presId="urn:microsoft.com/office/officeart/2008/layout/VerticalCurvedList"/>
    <dgm:cxn modelId="{AB5C7707-7E89-4D12-B106-8817F813CE3A}" type="presParOf" srcId="{8B28ECA1-5395-4DC5-8D6E-563E602E5B54}" destId="{B31C221C-0C91-498D-B418-8DCB683960B5}" srcOrd="1" destOrd="0" presId="urn:microsoft.com/office/officeart/2008/layout/VerticalCurvedList"/>
    <dgm:cxn modelId="{694394D1-C8D7-4E18-838A-8FDACDB91956}" type="presParOf" srcId="{8B28ECA1-5395-4DC5-8D6E-563E602E5B54}" destId="{FDC16EF1-654F-474A-9E76-DAAA2BB58323}" srcOrd="2" destOrd="0" presId="urn:microsoft.com/office/officeart/2008/layout/VerticalCurvedList"/>
    <dgm:cxn modelId="{8B7767C1-01A6-4CC2-9BCE-059408D805FA}" type="presParOf" srcId="{FDC16EF1-654F-474A-9E76-DAAA2BB58323}" destId="{BAFEA836-C5B6-47A3-909B-95BFE3BB7923}" srcOrd="0" destOrd="0" presId="urn:microsoft.com/office/officeart/2008/layout/VerticalCurvedList"/>
    <dgm:cxn modelId="{31D1CD01-8E3E-427A-B511-A615658B2863}" type="presParOf" srcId="{8B28ECA1-5395-4DC5-8D6E-563E602E5B54}" destId="{EA5956F7-FB15-48D4-B59C-01D9CB593D61}" srcOrd="3" destOrd="0" presId="urn:microsoft.com/office/officeart/2008/layout/VerticalCurvedList"/>
    <dgm:cxn modelId="{83D415E6-F3F2-4002-829A-736AE4E550BC}" type="presParOf" srcId="{8B28ECA1-5395-4DC5-8D6E-563E602E5B54}" destId="{57FC3737-E4DB-45E9-8B8A-5922C6F33C4C}" srcOrd="4" destOrd="0" presId="urn:microsoft.com/office/officeart/2008/layout/VerticalCurvedList"/>
    <dgm:cxn modelId="{B762BC40-0EAE-4C79-B7B7-735EDF9A014B}" type="presParOf" srcId="{57FC3737-E4DB-45E9-8B8A-5922C6F33C4C}" destId="{73EC5241-2D93-4739-A767-8B985A71FCC7}" srcOrd="0" destOrd="0" presId="urn:microsoft.com/office/officeart/2008/layout/VerticalCurvedList"/>
    <dgm:cxn modelId="{96050E57-A7BB-42FD-B061-20C2E3095208}" type="presParOf" srcId="{8B28ECA1-5395-4DC5-8D6E-563E602E5B54}" destId="{35CD1CFF-3005-49F8-B5F7-08DA660B678D}" srcOrd="5" destOrd="0" presId="urn:microsoft.com/office/officeart/2008/layout/VerticalCurvedList"/>
    <dgm:cxn modelId="{D539A60F-2437-4514-8F5D-E3A7D433C89D}" type="presParOf" srcId="{8B28ECA1-5395-4DC5-8D6E-563E602E5B54}" destId="{27419225-CBA4-45A7-A88D-31478E78F4F8}" srcOrd="6" destOrd="0" presId="urn:microsoft.com/office/officeart/2008/layout/VerticalCurvedList"/>
    <dgm:cxn modelId="{2CCD8877-D195-4B8A-BB0F-04D855DDBF97}" type="presParOf" srcId="{27419225-CBA4-45A7-A88D-31478E78F4F8}" destId="{99D790F4-790B-489A-B4D9-0432710960F6}" srcOrd="0" destOrd="0" presId="urn:microsoft.com/office/officeart/2008/layout/VerticalCurvedList"/>
    <dgm:cxn modelId="{CE366BAA-65FD-46C6-A061-5200597CBD52}" type="presParOf" srcId="{8B28ECA1-5395-4DC5-8D6E-563E602E5B54}" destId="{135385EC-DCF7-40ED-A593-0059CC999703}" srcOrd="7" destOrd="0" presId="urn:microsoft.com/office/officeart/2008/layout/VerticalCurvedList"/>
    <dgm:cxn modelId="{3300C4D0-A917-48CA-9A3A-EFCFB7959A54}" type="presParOf" srcId="{8B28ECA1-5395-4DC5-8D6E-563E602E5B54}" destId="{505A9963-80E4-4D96-8D18-5DA93A5895E2}" srcOrd="8" destOrd="0" presId="urn:microsoft.com/office/officeart/2008/layout/VerticalCurvedList"/>
    <dgm:cxn modelId="{C31582A4-D24E-4078-B91A-EB194F8E851D}" type="presParOf" srcId="{505A9963-80E4-4D96-8D18-5DA93A5895E2}" destId="{CBB66D76-09D8-4D20-AB46-4DFF3F8FAEA4}" srcOrd="0" destOrd="0" presId="urn:microsoft.com/office/officeart/2008/layout/VerticalCurvedList"/>
    <dgm:cxn modelId="{90F041F6-334D-4CCB-864B-52CDE48F2703}" type="presParOf" srcId="{8B28ECA1-5395-4DC5-8D6E-563E602E5B54}" destId="{012E6F00-DF7E-43FF-A5F5-A0A5B959D47E}" srcOrd="9" destOrd="0" presId="urn:microsoft.com/office/officeart/2008/layout/VerticalCurvedList"/>
    <dgm:cxn modelId="{B140A8A4-EDB0-47FF-A82A-F6E00E4AB1A3}" type="presParOf" srcId="{8B28ECA1-5395-4DC5-8D6E-563E602E5B54}" destId="{9A7161C1-B430-4A8F-A89B-2AC969BE3879}" srcOrd="10" destOrd="0" presId="urn:microsoft.com/office/officeart/2008/layout/VerticalCurvedList"/>
    <dgm:cxn modelId="{7024A2D7-E5E3-4E1E-AC76-2379DBD3360A}" type="presParOf" srcId="{9A7161C1-B430-4A8F-A89B-2AC969BE3879}" destId="{3F6B62EF-9609-4168-81D7-E8C7BCF8E7BE}" srcOrd="0" destOrd="0" presId="urn:microsoft.com/office/officeart/2008/layout/VerticalCurvedList"/>
    <dgm:cxn modelId="{FDB3E1F2-A798-4555-97DB-DEF98F1C5027}" type="presParOf" srcId="{8B28ECA1-5395-4DC5-8D6E-563E602E5B54}" destId="{2F4AC8FE-BD95-40C1-ADA9-76A963CF473E}" srcOrd="11" destOrd="0" presId="urn:microsoft.com/office/officeart/2008/layout/VerticalCurvedList"/>
    <dgm:cxn modelId="{5E467F53-22FC-4E26-85AF-D32C307A75FA}" type="presParOf" srcId="{8B28ECA1-5395-4DC5-8D6E-563E602E5B54}" destId="{B080357D-FFB6-4685-B0B9-05968C1B8C87}" srcOrd="12" destOrd="0" presId="urn:microsoft.com/office/officeart/2008/layout/VerticalCurvedList"/>
    <dgm:cxn modelId="{6565C904-21A1-4B9C-AFDE-7B21A451ACEF}" type="presParOf" srcId="{B080357D-FFB6-4685-B0B9-05968C1B8C87}" destId="{3871ECB1-704D-4B26-A593-9CC76715948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49C95-D491-4685-8805-17E07837A560}">
      <dsp:nvSpPr>
        <dsp:cNvPr id="0" name=""/>
        <dsp:cNvSpPr/>
      </dsp:nvSpPr>
      <dsp:spPr>
        <a:xfrm>
          <a:off x="-5877994" y="-899558"/>
          <a:ext cx="6997710" cy="6997710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C221C-0C91-498D-B418-8DCB683960B5}">
      <dsp:nvSpPr>
        <dsp:cNvPr id="0" name=""/>
        <dsp:cNvSpPr/>
      </dsp:nvSpPr>
      <dsp:spPr>
        <a:xfrm>
          <a:off x="417121" y="273757"/>
          <a:ext cx="9283864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Структурированный учет поднадзорной продукции и контрольных операций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417121" y="273757"/>
        <a:ext cx="9283864" cy="547307"/>
      </dsp:txXfrm>
    </dsp:sp>
    <dsp:sp modelId="{BAFEA836-C5B6-47A3-909B-95BFE3BB7923}">
      <dsp:nvSpPr>
        <dsp:cNvPr id="0" name=""/>
        <dsp:cNvSpPr/>
      </dsp:nvSpPr>
      <dsp:spPr>
        <a:xfrm>
          <a:off x="75053" y="205344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956F7-FB15-48D4-B59C-01D9CB593D61}">
      <dsp:nvSpPr>
        <dsp:cNvPr id="0" name=""/>
        <dsp:cNvSpPr/>
      </dsp:nvSpPr>
      <dsp:spPr>
        <a:xfrm>
          <a:off x="867319" y="1094615"/>
          <a:ext cx="8833666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Удаленный доступ к базе (офис, цех, дом и т.д.) с мобильных или стационарных устройств с возможностью выхода в Интернет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867319" y="1094615"/>
        <a:ext cx="8833666" cy="547307"/>
      </dsp:txXfrm>
    </dsp:sp>
    <dsp:sp modelId="{73EC5241-2D93-4739-A767-8B985A71FCC7}">
      <dsp:nvSpPr>
        <dsp:cNvPr id="0" name=""/>
        <dsp:cNvSpPr/>
      </dsp:nvSpPr>
      <dsp:spPr>
        <a:xfrm>
          <a:off x="525251" y="1026202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D1CFF-3005-49F8-B5F7-08DA660B678D}">
      <dsp:nvSpPr>
        <dsp:cNvPr id="0" name=""/>
        <dsp:cNvSpPr/>
      </dsp:nvSpPr>
      <dsp:spPr>
        <a:xfrm>
          <a:off x="1073183" y="1915473"/>
          <a:ext cx="8627802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Снижение человеческого фактора при внесении данных в базу благодаря внутренним алгоритмам базы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1073183" y="1915473"/>
        <a:ext cx="8627802" cy="547307"/>
      </dsp:txXfrm>
    </dsp:sp>
    <dsp:sp modelId="{99D790F4-790B-489A-B4D9-0432710960F6}">
      <dsp:nvSpPr>
        <dsp:cNvPr id="0" name=""/>
        <dsp:cNvSpPr/>
      </dsp:nvSpPr>
      <dsp:spPr>
        <a:xfrm>
          <a:off x="731116" y="1847060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385EC-DCF7-40ED-A593-0059CC999703}">
      <dsp:nvSpPr>
        <dsp:cNvPr id="0" name=""/>
        <dsp:cNvSpPr/>
      </dsp:nvSpPr>
      <dsp:spPr>
        <a:xfrm>
          <a:off x="1073183" y="2735812"/>
          <a:ext cx="8627802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Автоматическое формирование отчетов и контроль выполнения плана технологического контроля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1073183" y="2735812"/>
        <a:ext cx="8627802" cy="547307"/>
      </dsp:txXfrm>
    </dsp:sp>
    <dsp:sp modelId="{CBB66D76-09D8-4D20-AB46-4DFF3F8FAEA4}">
      <dsp:nvSpPr>
        <dsp:cNvPr id="0" name=""/>
        <dsp:cNvSpPr/>
      </dsp:nvSpPr>
      <dsp:spPr>
        <a:xfrm>
          <a:off x="731116" y="2667398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E6F00-DF7E-43FF-A5F5-A0A5B959D47E}">
      <dsp:nvSpPr>
        <dsp:cNvPr id="0" name=""/>
        <dsp:cNvSpPr/>
      </dsp:nvSpPr>
      <dsp:spPr>
        <a:xfrm>
          <a:off x="867319" y="3556670"/>
          <a:ext cx="8833666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Авторизованный ролевой доступ к чтению, внесению и редактированию данных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867319" y="3556670"/>
        <a:ext cx="8833666" cy="547307"/>
      </dsp:txXfrm>
    </dsp:sp>
    <dsp:sp modelId="{3F6B62EF-9609-4168-81D7-E8C7BCF8E7BE}">
      <dsp:nvSpPr>
        <dsp:cNvPr id="0" name=""/>
        <dsp:cNvSpPr/>
      </dsp:nvSpPr>
      <dsp:spPr>
        <a:xfrm>
          <a:off x="525251" y="3488256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AC8FE-BD95-40C1-ADA9-76A963CF473E}">
      <dsp:nvSpPr>
        <dsp:cNvPr id="0" name=""/>
        <dsp:cNvSpPr/>
      </dsp:nvSpPr>
      <dsp:spPr>
        <a:xfrm>
          <a:off x="417121" y="4377528"/>
          <a:ext cx="9283864" cy="54730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2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2"/>
              </a:solidFill>
            </a:rPr>
            <a:t>Удобный интерфейс, высокая скорость работы по сравнению с используемыми в настоящее время программными продуктами</a:t>
          </a:r>
          <a:endParaRPr lang="ru-RU" sz="2000" b="1" kern="1200" dirty="0">
            <a:solidFill>
              <a:schemeClr val="tx2"/>
            </a:solidFill>
          </a:endParaRPr>
        </a:p>
      </dsp:txBody>
      <dsp:txXfrm>
        <a:off x="417121" y="4377528"/>
        <a:ext cx="9283864" cy="547307"/>
      </dsp:txXfrm>
    </dsp:sp>
    <dsp:sp modelId="{3871ECB1-704D-4B26-A593-9CC76715948B}">
      <dsp:nvSpPr>
        <dsp:cNvPr id="0" name=""/>
        <dsp:cNvSpPr/>
      </dsp:nvSpPr>
      <dsp:spPr>
        <a:xfrm>
          <a:off x="75053" y="4309114"/>
          <a:ext cx="684134" cy="684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03EB-0674-4666-B729-156110AB1A19}" type="datetimeFigureOut">
              <a:rPr lang="ru-RU" smtClean="0"/>
              <a:t>06.01.2022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A700-CD31-4E46-B51B-8CF7235657A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67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F909-8890-4A79-8935-5D9F36935525}" type="datetimeFigureOut">
              <a:rPr lang="ru-RU" smtClean="0"/>
              <a:t>06.01.2022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400E-F3F4-41A8-8F51-BBF7AE576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047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8400E-F3F4-41A8-8F51-BBF7AE576C5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76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7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400E-F3F4-41A8-8F51-BBF7AE576C5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98501" y="1268413"/>
            <a:ext cx="10798174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Полилиния 32"/>
          <p:cNvSpPr/>
          <p:nvPr userDrawn="1"/>
        </p:nvSpPr>
        <p:spPr>
          <a:xfrm>
            <a:off x="589097" y="100882"/>
            <a:ext cx="11570756" cy="892713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0" y="0"/>
            <a:ext cx="9569670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Шеврон 9"/>
          <p:cNvSpPr/>
          <p:nvPr userDrawn="1"/>
        </p:nvSpPr>
        <p:spPr>
          <a:xfrm>
            <a:off x="11543657" y="6373368"/>
            <a:ext cx="64834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611964" y="6486953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566" y="360470"/>
            <a:ext cx="2242910" cy="360535"/>
          </a:xfrm>
          <a:prstGeom prst="rect">
            <a:avLst/>
          </a:prstGeom>
        </p:spPr>
      </p:pic>
      <p:sp>
        <p:nvSpPr>
          <p:cNvPr id="11" name="Текст 2"/>
          <p:cNvSpPr>
            <a:spLocks noGrp="1"/>
          </p:cNvSpPr>
          <p:nvPr>
            <p:ph type="body" sz="quarter" idx="12"/>
          </p:nvPr>
        </p:nvSpPr>
        <p:spPr>
          <a:xfrm>
            <a:off x="0" y="6320463"/>
            <a:ext cx="6001230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3998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95325" y="1365663"/>
            <a:ext cx="5984875" cy="4453246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7035800" y="1384300"/>
            <a:ext cx="4819299" cy="4432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7" name="Объект 2"/>
          <p:cNvSpPr>
            <a:spLocks noGrp="1"/>
          </p:cNvSpPr>
          <p:nvPr>
            <p:ph idx="11"/>
          </p:nvPr>
        </p:nvSpPr>
        <p:spPr>
          <a:xfrm>
            <a:off x="5574665" y="2208760"/>
            <a:ext cx="4485600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6227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 smtClean="0"/>
              <a:t>ЗАГОЛОВКА</a:t>
            </a:r>
            <a:br>
              <a:rPr lang="ru-RU" dirty="0" smtClean="0"/>
            </a:br>
            <a:r>
              <a:rPr lang="ru-RU" dirty="0" smtClean="0"/>
              <a:t>В 2 СТРОКИ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7" name="Объект 2"/>
          <p:cNvSpPr>
            <a:spLocks noGrp="1"/>
          </p:cNvSpPr>
          <p:nvPr>
            <p:ph idx="11"/>
          </p:nvPr>
        </p:nvSpPr>
        <p:spPr>
          <a:xfrm>
            <a:off x="5574665" y="2208760"/>
            <a:ext cx="4485600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791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ru-RU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6" name="Объект 2"/>
          <p:cNvSpPr>
            <a:spLocks noGrp="1"/>
          </p:cNvSpPr>
          <p:nvPr>
            <p:ph idx="16" hasCustomPrompt="1"/>
          </p:nvPr>
        </p:nvSpPr>
        <p:spPr>
          <a:xfrm>
            <a:off x="5574665" y="2208760"/>
            <a:ext cx="4482148" cy="169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маркированного текста</a:t>
            </a:r>
          </a:p>
        </p:txBody>
      </p:sp>
      <p:sp>
        <p:nvSpPr>
          <p:cNvPr id="37" name="Объект 2"/>
          <p:cNvSpPr>
            <a:spLocks noGrp="1"/>
          </p:cNvSpPr>
          <p:nvPr>
            <p:ph idx="17" hasCustomPrompt="1"/>
          </p:nvPr>
        </p:nvSpPr>
        <p:spPr>
          <a:xfrm>
            <a:off x="5574664" y="4226199"/>
            <a:ext cx="4482149" cy="169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4"/>
              </a:buClr>
              <a:buSzPct val="80000"/>
              <a:buFont typeface="+mj-lt"/>
              <a:buAutoNum type="arabicPeriod"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нумерованного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981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5377450" y="1393826"/>
            <a:ext cx="4679364" cy="465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7" name="Объект 2"/>
          <p:cNvSpPr>
            <a:spLocks noGrp="1"/>
          </p:cNvSpPr>
          <p:nvPr>
            <p:ph idx="11" hasCustomPrompt="1"/>
          </p:nvPr>
        </p:nvSpPr>
        <p:spPr>
          <a:xfrm>
            <a:off x="1872262" y="5399513"/>
            <a:ext cx="2133054" cy="599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aseline="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Подпись фото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2" hasCustomPrompt="1"/>
          </p:nvPr>
        </p:nvSpPr>
        <p:spPr>
          <a:xfrm>
            <a:off x="695325" y="1389063"/>
            <a:ext cx="4420303" cy="3906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5907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698086" y="1387513"/>
            <a:ext cx="4877214" cy="4654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7" name="Объект 2"/>
          <p:cNvSpPr>
            <a:spLocks noGrp="1"/>
          </p:cNvSpPr>
          <p:nvPr>
            <p:ph idx="11" hasCustomPrompt="1"/>
          </p:nvPr>
        </p:nvSpPr>
        <p:spPr>
          <a:xfrm>
            <a:off x="6832865" y="5442375"/>
            <a:ext cx="2133054" cy="599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aseline="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Подпись фото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2" hasCustomPrompt="1"/>
          </p:nvPr>
        </p:nvSpPr>
        <p:spPr>
          <a:xfrm>
            <a:off x="5860195" y="1393825"/>
            <a:ext cx="4216036" cy="3906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69145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Прямоугольник 25"/>
          <p:cNvSpPr/>
          <p:nvPr userDrawn="1"/>
        </p:nvSpPr>
        <p:spPr>
          <a:xfrm rot="18900000">
            <a:off x="890418" y="1811296"/>
            <a:ext cx="2939938" cy="293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rot="18900000">
            <a:off x="4314668" y="1388374"/>
            <a:ext cx="2244953" cy="2244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Равнобедренный треугольник 32"/>
          <p:cNvSpPr/>
          <p:nvPr userDrawn="1"/>
        </p:nvSpPr>
        <p:spPr>
          <a:xfrm>
            <a:off x="1618292" y="3369667"/>
            <a:ext cx="5856774" cy="294625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1492818" y="2232868"/>
            <a:ext cx="1735137" cy="190182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8" name="Текст 9"/>
          <p:cNvSpPr>
            <a:spLocks noGrp="1"/>
          </p:cNvSpPr>
          <p:nvPr>
            <p:ph type="body" sz="quarter" idx="12"/>
          </p:nvPr>
        </p:nvSpPr>
        <p:spPr>
          <a:xfrm>
            <a:off x="4794644" y="1846420"/>
            <a:ext cx="1275956" cy="141120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7" name="Объект 2"/>
          <p:cNvSpPr>
            <a:spLocks noGrp="1"/>
          </p:cNvSpPr>
          <p:nvPr>
            <p:ph idx="13" hasCustomPrompt="1"/>
          </p:nvPr>
        </p:nvSpPr>
        <p:spPr>
          <a:xfrm>
            <a:off x="1618292" y="3386357"/>
            <a:ext cx="5856773" cy="2915589"/>
          </a:xfrm>
          <a:prstGeom prst="triangl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sp>
        <p:nvSpPr>
          <p:cNvPr id="58" name="Текст 9"/>
          <p:cNvSpPr>
            <a:spLocks noGrp="1"/>
          </p:cNvSpPr>
          <p:nvPr>
            <p:ph type="body" sz="quarter" idx="14"/>
          </p:nvPr>
        </p:nvSpPr>
        <p:spPr>
          <a:xfrm>
            <a:off x="7587642" y="1251200"/>
            <a:ext cx="4078358" cy="469047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343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Прямоугольник 25"/>
          <p:cNvSpPr/>
          <p:nvPr userDrawn="1"/>
        </p:nvSpPr>
        <p:spPr>
          <a:xfrm rot="18900000">
            <a:off x="890418" y="1811296"/>
            <a:ext cx="2939938" cy="293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Равнобедренный треугольник 32"/>
          <p:cNvSpPr/>
          <p:nvPr userDrawn="1"/>
        </p:nvSpPr>
        <p:spPr>
          <a:xfrm>
            <a:off x="1618292" y="3369667"/>
            <a:ext cx="5856774" cy="294625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1492818" y="2232868"/>
            <a:ext cx="1735137" cy="190182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7" name="Объект 2"/>
          <p:cNvSpPr>
            <a:spLocks noGrp="1"/>
          </p:cNvSpPr>
          <p:nvPr>
            <p:ph idx="13" hasCustomPrompt="1"/>
          </p:nvPr>
        </p:nvSpPr>
        <p:spPr>
          <a:xfrm>
            <a:off x="1618292" y="3386357"/>
            <a:ext cx="5856773" cy="2915589"/>
          </a:xfrm>
          <a:prstGeom prst="triangl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sp>
        <p:nvSpPr>
          <p:cNvPr id="58" name="Текст 9"/>
          <p:cNvSpPr>
            <a:spLocks noGrp="1"/>
          </p:cNvSpPr>
          <p:nvPr>
            <p:ph type="body" sz="quarter" idx="14"/>
          </p:nvPr>
        </p:nvSpPr>
        <p:spPr>
          <a:xfrm>
            <a:off x="6882236" y="1202414"/>
            <a:ext cx="3436400" cy="3697241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7162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027739" y="1278732"/>
            <a:ext cx="4029075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Прямоугольник 25"/>
          <p:cNvSpPr/>
          <p:nvPr userDrawn="1"/>
        </p:nvSpPr>
        <p:spPr>
          <a:xfrm rot="18900000">
            <a:off x="1276794" y="1916428"/>
            <a:ext cx="3395658" cy="33956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rot="18900000">
            <a:off x="1228633" y="2034551"/>
            <a:ext cx="3159413" cy="3159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2"/>
          </p:nvPr>
        </p:nvSpPr>
        <p:spPr>
          <a:xfrm>
            <a:off x="2011993" y="2527299"/>
            <a:ext cx="1721808" cy="191630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4839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26" name="Текст 35"/>
          <p:cNvSpPr>
            <a:spLocks noGrp="1"/>
          </p:cNvSpPr>
          <p:nvPr>
            <p:ph type="body" sz="quarter" idx="11"/>
          </p:nvPr>
        </p:nvSpPr>
        <p:spPr>
          <a:xfrm>
            <a:off x="7227041" y="1326508"/>
            <a:ext cx="4487995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Прямоугольник 28"/>
          <p:cNvSpPr/>
          <p:nvPr userDrawn="1"/>
        </p:nvSpPr>
        <p:spPr>
          <a:xfrm rot="18900000">
            <a:off x="949608" y="2114868"/>
            <a:ext cx="2939938" cy="29399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Текст 35"/>
          <p:cNvSpPr>
            <a:spLocks noGrp="1"/>
          </p:cNvSpPr>
          <p:nvPr>
            <p:ph type="body" sz="quarter" idx="12"/>
          </p:nvPr>
        </p:nvSpPr>
        <p:spPr>
          <a:xfrm>
            <a:off x="1281901" y="2934834"/>
            <a:ext cx="2286800" cy="118204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1579225"/>
            <a:ext cx="6819900" cy="3994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5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11"/>
          </p:nvPr>
        </p:nvSpPr>
        <p:spPr>
          <a:xfrm>
            <a:off x="711852" y="1286134"/>
            <a:ext cx="5023786" cy="4749614"/>
          </a:xfrm>
        </p:spPr>
        <p:txBody>
          <a:bodyPr/>
          <a:lstStyle>
            <a:lvl2pPr marL="8001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7" name="Текст 5"/>
          <p:cNvSpPr>
            <a:spLocks noGrp="1"/>
          </p:cNvSpPr>
          <p:nvPr>
            <p:ph type="body" sz="quarter" idx="12"/>
          </p:nvPr>
        </p:nvSpPr>
        <p:spPr>
          <a:xfrm>
            <a:off x="6096000" y="1268413"/>
            <a:ext cx="5400675" cy="4749614"/>
          </a:xfrm>
        </p:spPr>
        <p:txBody>
          <a:bodyPr/>
          <a:lstStyle>
            <a:lvl2pPr marL="914400" indent="-457200">
              <a:buClr>
                <a:schemeClr val="accent3"/>
              </a:buClr>
              <a:buFont typeface="+mj-lt"/>
              <a:buAutoNum type="arabicPeriod"/>
              <a:defRPr/>
            </a:lvl2pPr>
            <a:lvl3pPr marL="1371600" indent="-457200">
              <a:buClr>
                <a:schemeClr val="accent3"/>
              </a:buClr>
              <a:buFont typeface="+mj-lt"/>
              <a:buAutoNum type="arabicPeriod"/>
              <a:defRPr/>
            </a:lvl3pPr>
            <a:lvl4pPr marL="1714500" indent="-342900">
              <a:buClr>
                <a:schemeClr val="accent3"/>
              </a:buClr>
              <a:buFont typeface="+mj-lt"/>
              <a:buAutoNum type="arabicPeriod"/>
              <a:defRPr/>
            </a:lvl4pPr>
            <a:lvl5pPr marL="2171700" indent="-342900">
              <a:buClr>
                <a:schemeClr val="accent3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566" y="360470"/>
            <a:ext cx="2242910" cy="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4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7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/>
          <p:cNvSpPr/>
          <p:nvPr userDrawn="1"/>
        </p:nvSpPr>
        <p:spPr>
          <a:xfrm>
            <a:off x="0" y="46107"/>
            <a:ext cx="9529011" cy="800676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98501" y="1268413"/>
            <a:ext cx="10798174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Полилиния 28"/>
          <p:cNvSpPr/>
          <p:nvPr userDrawn="1"/>
        </p:nvSpPr>
        <p:spPr>
          <a:xfrm>
            <a:off x="0" y="34748"/>
            <a:ext cx="9529010" cy="823394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11"/>
          </p:nvPr>
        </p:nvSpPr>
        <p:spPr>
          <a:xfrm>
            <a:off x="711852" y="1286134"/>
            <a:ext cx="5023786" cy="4749614"/>
          </a:xfrm>
        </p:spPr>
        <p:txBody>
          <a:bodyPr/>
          <a:lstStyle>
            <a:lvl2pPr marL="8001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7" name="Текст 5"/>
          <p:cNvSpPr>
            <a:spLocks noGrp="1"/>
          </p:cNvSpPr>
          <p:nvPr>
            <p:ph type="body" sz="quarter" idx="12"/>
          </p:nvPr>
        </p:nvSpPr>
        <p:spPr>
          <a:xfrm>
            <a:off x="6096000" y="1268413"/>
            <a:ext cx="5400675" cy="4749614"/>
          </a:xfrm>
        </p:spPr>
        <p:txBody>
          <a:bodyPr/>
          <a:lstStyle>
            <a:lvl2pPr marL="914400" indent="-457200">
              <a:buClr>
                <a:schemeClr val="accent3"/>
              </a:buClr>
              <a:buFont typeface="+mj-lt"/>
              <a:buAutoNum type="arabicPeriod"/>
              <a:defRPr/>
            </a:lvl2pPr>
            <a:lvl3pPr marL="1371600" indent="-457200">
              <a:buClr>
                <a:schemeClr val="accent3"/>
              </a:buClr>
              <a:buFont typeface="+mj-lt"/>
              <a:buAutoNum type="arabicPeriod"/>
              <a:defRPr/>
            </a:lvl3pPr>
            <a:lvl4pPr marL="1714500" indent="-342900">
              <a:buClr>
                <a:schemeClr val="accent3"/>
              </a:buClr>
              <a:buFont typeface="+mj-lt"/>
              <a:buAutoNum type="arabicPeriod"/>
              <a:defRPr/>
            </a:lvl4pPr>
            <a:lvl5pPr marL="2171700" indent="-342900">
              <a:buClr>
                <a:schemeClr val="accent3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9" name="Полилиния 28"/>
          <p:cNvSpPr/>
          <p:nvPr userDrawn="1"/>
        </p:nvSpPr>
        <p:spPr>
          <a:xfrm>
            <a:off x="-1" y="46107"/>
            <a:ext cx="9529012" cy="800676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-1" y="23390"/>
            <a:ext cx="9529012" cy="823394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35" name="Рисунок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98501" y="1268413"/>
            <a:ext cx="3247179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483206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ru-RU"/>
            </a:defPPr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fld id="{A2F456E0-3965-47D3-87AE-363A0D86F270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2"/>
          </p:nvPr>
        </p:nvSpPr>
        <p:spPr>
          <a:xfrm>
            <a:off x="4295775" y="1261325"/>
            <a:ext cx="3240088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7" name="Текст 35"/>
          <p:cNvSpPr>
            <a:spLocks noGrp="1"/>
          </p:cNvSpPr>
          <p:nvPr>
            <p:ph type="body" sz="quarter" idx="13"/>
          </p:nvPr>
        </p:nvSpPr>
        <p:spPr>
          <a:xfrm>
            <a:off x="7896225" y="1261325"/>
            <a:ext cx="3240088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0" name="Рисунок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456363" y="1268413"/>
            <a:ext cx="5040311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" y="1268413"/>
            <a:ext cx="5735637" cy="4675187"/>
          </a:xfrm>
        </p:spPr>
        <p:txBody>
          <a:bodyPr/>
          <a:lstStyle/>
          <a:p>
            <a:endParaRPr lang="ru-RU"/>
          </a:p>
        </p:txBody>
      </p:sp>
      <p:pic>
        <p:nvPicPr>
          <p:cNvPr id="68" name="Рисунок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7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701749" y="4508500"/>
            <a:ext cx="5033889" cy="14414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1265553"/>
            <a:ext cx="12191999" cy="2884172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3"/>
          </p:nvPr>
        </p:nvSpPr>
        <p:spPr>
          <a:xfrm>
            <a:off x="6462786" y="4508500"/>
            <a:ext cx="5033889" cy="14414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3" name="Рисунок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1268412"/>
            <a:ext cx="12191999" cy="4681537"/>
          </a:xfrm>
        </p:spPr>
        <p:txBody>
          <a:bodyPr/>
          <a:lstStyle/>
          <a:p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7481758" y="1387165"/>
            <a:ext cx="3865313" cy="4301115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12788" y="1401287"/>
            <a:ext cx="6294437" cy="431053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24663" y="1377536"/>
            <a:ext cx="9946518" cy="1923804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4"/>
          </p:nvPr>
        </p:nvSpPr>
        <p:spPr>
          <a:xfrm>
            <a:off x="712788" y="3575050"/>
            <a:ext cx="9958387" cy="2338388"/>
          </a:xfrm>
        </p:spPr>
        <p:txBody>
          <a:bodyPr/>
          <a:lstStyle/>
          <a:p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95325" y="1365663"/>
            <a:ext cx="6619875" cy="4453246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4"/>
          </p:nvPr>
        </p:nvSpPr>
        <p:spPr>
          <a:xfrm>
            <a:off x="7781572" y="1363288"/>
            <a:ext cx="3673679" cy="4452059"/>
          </a:xfrm>
        </p:spPr>
        <p:txBody>
          <a:bodyPr/>
          <a:lstStyle/>
          <a:p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98501" y="1268413"/>
            <a:ext cx="3247179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2"/>
          </p:nvPr>
        </p:nvSpPr>
        <p:spPr>
          <a:xfrm>
            <a:off x="4295775" y="1261325"/>
            <a:ext cx="3240088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7" name="Текст 35"/>
          <p:cNvSpPr>
            <a:spLocks noGrp="1"/>
          </p:cNvSpPr>
          <p:nvPr>
            <p:ph type="body" sz="quarter" idx="13"/>
          </p:nvPr>
        </p:nvSpPr>
        <p:spPr>
          <a:xfrm>
            <a:off x="7896225" y="1261325"/>
            <a:ext cx="3240088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566" y="360470"/>
            <a:ext cx="2242910" cy="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95325" y="1365663"/>
            <a:ext cx="5984875" cy="4453246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7035800" y="1384300"/>
            <a:ext cx="4819299" cy="4432300"/>
          </a:xfrm>
        </p:spPr>
        <p:txBody>
          <a:bodyPr/>
          <a:lstStyle/>
          <a:p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1"/>
          </p:nvPr>
        </p:nvSpPr>
        <p:spPr>
          <a:xfrm>
            <a:off x="5574665" y="2208760"/>
            <a:ext cx="4485600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 smtClean="0"/>
              <a:t>ЗАГОЛОВКА</a:t>
            </a:r>
            <a:br>
              <a:rPr lang="ru-RU" dirty="0" smtClean="0"/>
            </a:br>
            <a:r>
              <a:rPr lang="ru-RU" dirty="0" smtClean="0"/>
              <a:t>В 2 СТРОКИ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1"/>
          </p:nvPr>
        </p:nvSpPr>
        <p:spPr>
          <a:xfrm>
            <a:off x="5574665" y="2208760"/>
            <a:ext cx="4485600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695325" y="1872612"/>
            <a:ext cx="4486274" cy="256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ru-RU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9" name="Объект 2"/>
          <p:cNvSpPr>
            <a:spLocks noGrp="1"/>
          </p:cNvSpPr>
          <p:nvPr>
            <p:ph idx="14"/>
          </p:nvPr>
        </p:nvSpPr>
        <p:spPr>
          <a:xfrm>
            <a:off x="695324" y="2208760"/>
            <a:ext cx="4486275" cy="37094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30" name="Объект 2"/>
          <p:cNvSpPr>
            <a:spLocks noGrp="1"/>
          </p:cNvSpPr>
          <p:nvPr>
            <p:ph idx="15" hasCustomPrompt="1"/>
          </p:nvPr>
        </p:nvSpPr>
        <p:spPr>
          <a:xfrm>
            <a:off x="695325" y="1200649"/>
            <a:ext cx="3340800" cy="27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ru-RU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6" name="Объект 2"/>
          <p:cNvSpPr>
            <a:spLocks noGrp="1"/>
          </p:cNvSpPr>
          <p:nvPr>
            <p:ph idx="16" hasCustomPrompt="1"/>
          </p:nvPr>
        </p:nvSpPr>
        <p:spPr>
          <a:xfrm>
            <a:off x="5574665" y="2208760"/>
            <a:ext cx="4482148" cy="1692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маркированного текста</a:t>
            </a:r>
          </a:p>
        </p:txBody>
      </p:sp>
      <p:sp>
        <p:nvSpPr>
          <p:cNvPr id="37" name="Объект 2"/>
          <p:cNvSpPr>
            <a:spLocks noGrp="1"/>
          </p:cNvSpPr>
          <p:nvPr>
            <p:ph idx="17" hasCustomPrompt="1"/>
          </p:nvPr>
        </p:nvSpPr>
        <p:spPr>
          <a:xfrm>
            <a:off x="5574664" y="4226199"/>
            <a:ext cx="4482149" cy="169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4"/>
              </a:buClr>
              <a:buSzPct val="80000"/>
              <a:buFont typeface="+mj-lt"/>
              <a:buAutoNum type="arabicPeriod"/>
              <a:defRPr sz="14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нумерованного текста</a:t>
            </a:r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5377450" y="1393826"/>
            <a:ext cx="4679364" cy="465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7" name="Объект 2"/>
          <p:cNvSpPr>
            <a:spLocks noGrp="1"/>
          </p:cNvSpPr>
          <p:nvPr>
            <p:ph idx="11" hasCustomPrompt="1"/>
          </p:nvPr>
        </p:nvSpPr>
        <p:spPr>
          <a:xfrm>
            <a:off x="1872262" y="5399513"/>
            <a:ext cx="2133054" cy="599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aseline="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Подпись фото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2" hasCustomPrompt="1"/>
          </p:nvPr>
        </p:nvSpPr>
        <p:spPr>
          <a:xfrm>
            <a:off x="695325" y="1389063"/>
            <a:ext cx="4420303" cy="3906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pic>
        <p:nvPicPr>
          <p:cNvPr id="33" name="Рисунок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698086" y="1387513"/>
            <a:ext cx="4877214" cy="4654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7" name="Объект 2"/>
          <p:cNvSpPr>
            <a:spLocks noGrp="1"/>
          </p:cNvSpPr>
          <p:nvPr>
            <p:ph idx="11" hasCustomPrompt="1"/>
          </p:nvPr>
        </p:nvSpPr>
        <p:spPr>
          <a:xfrm>
            <a:off x="6832865" y="5442375"/>
            <a:ext cx="2133054" cy="599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 baseline="0">
                <a:latin typeface="+mn-lt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Подпись фото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2" hasCustomPrompt="1"/>
          </p:nvPr>
        </p:nvSpPr>
        <p:spPr>
          <a:xfrm>
            <a:off x="5860195" y="1393825"/>
            <a:ext cx="4216036" cy="3906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228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 rot="18900000">
            <a:off x="890418" y="1811296"/>
            <a:ext cx="2939938" cy="293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 userDrawn="1"/>
        </p:nvSpPr>
        <p:spPr>
          <a:xfrm rot="18900000">
            <a:off x="4314668" y="1388374"/>
            <a:ext cx="2244953" cy="2244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 userDrawn="1"/>
        </p:nvSpPr>
        <p:spPr>
          <a:xfrm>
            <a:off x="1618292" y="3369667"/>
            <a:ext cx="5856774" cy="294625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1492818" y="2232868"/>
            <a:ext cx="1735137" cy="190182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8" name="Текст 9"/>
          <p:cNvSpPr>
            <a:spLocks noGrp="1"/>
          </p:cNvSpPr>
          <p:nvPr>
            <p:ph type="body" sz="quarter" idx="12"/>
          </p:nvPr>
        </p:nvSpPr>
        <p:spPr>
          <a:xfrm>
            <a:off x="4794644" y="1846420"/>
            <a:ext cx="1275956" cy="141120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7" name="Объект 2"/>
          <p:cNvSpPr>
            <a:spLocks noGrp="1"/>
          </p:cNvSpPr>
          <p:nvPr>
            <p:ph idx="13" hasCustomPrompt="1"/>
          </p:nvPr>
        </p:nvSpPr>
        <p:spPr>
          <a:xfrm>
            <a:off x="1618292" y="3386357"/>
            <a:ext cx="5856773" cy="2915589"/>
          </a:xfrm>
          <a:prstGeom prst="triangl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sp>
        <p:nvSpPr>
          <p:cNvPr id="58" name="Текст 9"/>
          <p:cNvSpPr>
            <a:spLocks noGrp="1"/>
          </p:cNvSpPr>
          <p:nvPr>
            <p:ph type="body" sz="quarter" idx="14"/>
          </p:nvPr>
        </p:nvSpPr>
        <p:spPr>
          <a:xfrm>
            <a:off x="7587642" y="1251200"/>
            <a:ext cx="4078358" cy="469047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 rot="18900000">
            <a:off x="890418" y="1811296"/>
            <a:ext cx="2939938" cy="293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 userDrawn="1"/>
        </p:nvSpPr>
        <p:spPr>
          <a:xfrm>
            <a:off x="1618292" y="3369667"/>
            <a:ext cx="5856774" cy="294625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1492818" y="2232868"/>
            <a:ext cx="1735137" cy="190182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7" name="Объект 2"/>
          <p:cNvSpPr>
            <a:spLocks noGrp="1"/>
          </p:cNvSpPr>
          <p:nvPr>
            <p:ph idx="13" hasCustomPrompt="1"/>
          </p:nvPr>
        </p:nvSpPr>
        <p:spPr>
          <a:xfrm>
            <a:off x="1618292" y="3386357"/>
            <a:ext cx="5856773" cy="2915589"/>
          </a:xfrm>
          <a:prstGeom prst="triangl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cs typeface="Adobe Devanagari" panose="02040503050201020203" pitchFamily="18" charset="0"/>
              </a:defRPr>
            </a:lvl1pPr>
            <a:lvl2pPr marL="457200" indent="0">
              <a:buNone/>
              <a:defRPr sz="1000">
                <a:latin typeface="Franklin Gothic Book" panose="020B0503020102020204" pitchFamily="34" charset="0"/>
              </a:defRPr>
            </a:lvl2pPr>
            <a:lvl3pPr marL="914400" indent="0">
              <a:buNone/>
              <a:defRPr sz="1000">
                <a:latin typeface="Franklin Gothic Book" panose="020B0503020102020204" pitchFamily="34" charset="0"/>
              </a:defRPr>
            </a:lvl3pPr>
            <a:lvl4pPr marL="1371600" indent="0">
              <a:buNone/>
              <a:defRPr sz="1000">
                <a:latin typeface="Franklin Gothic Book" panose="020B0503020102020204" pitchFamily="34" charset="0"/>
              </a:defRPr>
            </a:lvl4pPr>
            <a:lvl5pPr marL="1828800" indent="0">
              <a:buNone/>
              <a:defRPr sz="1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Вставить фото</a:t>
            </a:r>
          </a:p>
        </p:txBody>
      </p:sp>
      <p:sp>
        <p:nvSpPr>
          <p:cNvPr id="58" name="Текст 9"/>
          <p:cNvSpPr>
            <a:spLocks noGrp="1"/>
          </p:cNvSpPr>
          <p:nvPr>
            <p:ph type="body" sz="quarter" idx="14"/>
          </p:nvPr>
        </p:nvSpPr>
        <p:spPr>
          <a:xfrm>
            <a:off x="6882236" y="1202414"/>
            <a:ext cx="3436400" cy="3697241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0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027739" y="1278732"/>
            <a:ext cx="4029075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 rot="18900000">
            <a:off x="1276794" y="1916428"/>
            <a:ext cx="3395658" cy="33956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 userDrawn="1"/>
        </p:nvSpPr>
        <p:spPr>
          <a:xfrm rot="18900000">
            <a:off x="1228633" y="2034551"/>
            <a:ext cx="3159413" cy="3159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2"/>
          </p:nvPr>
        </p:nvSpPr>
        <p:spPr>
          <a:xfrm>
            <a:off x="2011993" y="2527299"/>
            <a:ext cx="1721808" cy="191630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3" name="Рисунок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1032" y="6485484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1"/>
          </p:nvPr>
        </p:nvSpPr>
        <p:spPr>
          <a:xfrm>
            <a:off x="7227041" y="1326508"/>
            <a:ext cx="4487995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Прямоугольник 28"/>
          <p:cNvSpPr/>
          <p:nvPr userDrawn="1"/>
        </p:nvSpPr>
        <p:spPr>
          <a:xfrm rot="18900000">
            <a:off x="949608" y="2114868"/>
            <a:ext cx="2939938" cy="29399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35"/>
          <p:cNvSpPr>
            <a:spLocks noGrp="1"/>
          </p:cNvSpPr>
          <p:nvPr>
            <p:ph type="body" sz="quarter" idx="12"/>
          </p:nvPr>
        </p:nvSpPr>
        <p:spPr>
          <a:xfrm>
            <a:off x="1281901" y="2934834"/>
            <a:ext cx="2286800" cy="118204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1579225"/>
            <a:ext cx="6819900" cy="3994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456363" y="1268413"/>
            <a:ext cx="5040311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" y="1268413"/>
            <a:ext cx="5735637" cy="467518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566" y="360470"/>
            <a:ext cx="2242910" cy="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552626" y="650355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1"/>
          </p:nvPr>
        </p:nvSpPr>
        <p:spPr>
          <a:xfrm>
            <a:off x="798038" y="3491345"/>
            <a:ext cx="2560321" cy="168542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Рисунок 3"/>
          <p:cNvSpPr>
            <a:spLocks noGrp="1"/>
          </p:cNvSpPr>
          <p:nvPr>
            <p:ph type="pic" sz="quarter" idx="14"/>
          </p:nvPr>
        </p:nvSpPr>
        <p:spPr>
          <a:xfrm rot="2680687">
            <a:off x="8094374" y="1798957"/>
            <a:ext cx="1217830" cy="121783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4" name="Рисунок 3"/>
          <p:cNvSpPr>
            <a:spLocks noGrp="1"/>
          </p:cNvSpPr>
          <p:nvPr>
            <p:ph type="pic" sz="quarter" idx="13"/>
          </p:nvPr>
        </p:nvSpPr>
        <p:spPr>
          <a:xfrm rot="2680687">
            <a:off x="4794629" y="1790646"/>
            <a:ext cx="1217830" cy="121783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5" name="Рисунок 3"/>
          <p:cNvSpPr>
            <a:spLocks noGrp="1"/>
          </p:cNvSpPr>
          <p:nvPr>
            <p:ph type="pic" sz="quarter" idx="12"/>
          </p:nvPr>
        </p:nvSpPr>
        <p:spPr>
          <a:xfrm rot="2680687">
            <a:off x="1504409" y="1770211"/>
            <a:ext cx="1217830" cy="121783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6" name="Текст 35"/>
          <p:cNvSpPr>
            <a:spLocks noGrp="1"/>
          </p:cNvSpPr>
          <p:nvPr>
            <p:ph type="body" sz="quarter" idx="15"/>
          </p:nvPr>
        </p:nvSpPr>
        <p:spPr>
          <a:xfrm>
            <a:off x="4092891" y="3494116"/>
            <a:ext cx="2560321" cy="168542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/>
          <p:cNvSpPr>
            <a:spLocks noGrp="1"/>
          </p:cNvSpPr>
          <p:nvPr>
            <p:ph type="body" sz="quarter" idx="16"/>
          </p:nvPr>
        </p:nvSpPr>
        <p:spPr>
          <a:xfrm>
            <a:off x="7409666" y="3485803"/>
            <a:ext cx="2560321" cy="168542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293506"/>
            <a:ext cx="2288216" cy="3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6456363" y="1268413"/>
            <a:ext cx="5040311" cy="46815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" y="1268413"/>
            <a:ext cx="5735637" cy="467518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>
          <a:xfrm>
            <a:off x="701749" y="4508500"/>
            <a:ext cx="5033889" cy="14414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1265553"/>
            <a:ext cx="12191999" cy="288417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3"/>
          </p:nvPr>
        </p:nvSpPr>
        <p:spPr>
          <a:xfrm>
            <a:off x="6462786" y="4508500"/>
            <a:ext cx="5033889" cy="14414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577" y="321055"/>
            <a:ext cx="2242910" cy="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1268412"/>
            <a:ext cx="12191999" cy="46815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1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7481758" y="1387165"/>
            <a:ext cx="3865313" cy="430111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12788" y="1401287"/>
            <a:ext cx="6294437" cy="4310537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870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24663" y="1377536"/>
            <a:ext cx="9946518" cy="1923804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4"/>
          </p:nvPr>
        </p:nvSpPr>
        <p:spPr>
          <a:xfrm>
            <a:off x="712788" y="3575050"/>
            <a:ext cx="9958387" cy="23383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86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 userDrawn="1"/>
        </p:nvSpPr>
        <p:spPr>
          <a:xfrm>
            <a:off x="0" y="0"/>
            <a:ext cx="9698666" cy="908051"/>
          </a:xfrm>
          <a:custGeom>
            <a:avLst/>
            <a:gdLst>
              <a:gd name="connsiteX0" fmla="*/ 0 w 9698666"/>
              <a:gd name="connsiteY0" fmla="*/ 0 h 908051"/>
              <a:gd name="connsiteX1" fmla="*/ 9218651 w 9698666"/>
              <a:gd name="connsiteY1" fmla="*/ 0 h 908051"/>
              <a:gd name="connsiteX2" fmla="*/ 9698666 w 9698666"/>
              <a:gd name="connsiteY2" fmla="*/ 480015 h 908051"/>
              <a:gd name="connsiteX3" fmla="*/ 9270630 w 9698666"/>
              <a:gd name="connsiteY3" fmla="*/ 908051 h 908051"/>
              <a:gd name="connsiteX4" fmla="*/ 0 w 9698666"/>
              <a:gd name="connsiteY4" fmla="*/ 908051 h 9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8666" h="908051">
                <a:moveTo>
                  <a:pt x="0" y="0"/>
                </a:moveTo>
                <a:lnTo>
                  <a:pt x="9218651" y="0"/>
                </a:lnTo>
                <a:lnTo>
                  <a:pt x="9698666" y="480015"/>
                </a:lnTo>
                <a:lnTo>
                  <a:pt x="9270630" y="908051"/>
                </a:lnTo>
                <a:lnTo>
                  <a:pt x="0" y="9080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 rot="18900000">
            <a:off x="10499467" y="5740548"/>
            <a:ext cx="87312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325" y="0"/>
            <a:ext cx="8617248" cy="908050"/>
          </a:xfrm>
        </p:spPr>
        <p:txBody>
          <a:bodyPr lIns="0" tIns="0" rIns="0" bIns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0"/>
          </p:nvPr>
        </p:nvSpPr>
        <p:spPr>
          <a:xfrm>
            <a:off x="698086" y="6320463"/>
            <a:ext cx="9358728" cy="537537"/>
          </a:xfrm>
        </p:spPr>
        <p:txBody>
          <a:bodyPr lIns="0" tIns="0" rIns="0" bIns="0" anchor="ctr" anchorCtr="0">
            <a:normAutofit/>
          </a:bodyPr>
          <a:lstStyle>
            <a:lvl1pPr>
              <a:defRPr sz="1050"/>
            </a:lvl1pPr>
          </a:lstStyle>
          <a:p>
            <a:endParaRPr lang="ru-RU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15945" y="6179995"/>
            <a:ext cx="640171" cy="257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A2F456E0-3965-47D3-87AE-363A0D86F270}" type="slidenum">
              <a:rPr lang="ru-RU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ru-RU" sz="16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Группа 39"/>
          <p:cNvGrpSpPr/>
          <p:nvPr userDrawn="1"/>
        </p:nvGrpSpPr>
        <p:grpSpPr>
          <a:xfrm>
            <a:off x="10076231" y="361559"/>
            <a:ext cx="1778868" cy="185954"/>
            <a:chOff x="-3930651" y="2346326"/>
            <a:chExt cx="20061239" cy="2097088"/>
          </a:xfrm>
        </p:grpSpPr>
        <p:sp>
          <p:nvSpPr>
            <p:cNvPr id="41" name="Freeform 27"/>
            <p:cNvSpPr>
              <a:spLocks/>
            </p:cNvSpPr>
            <p:nvPr userDrawn="1"/>
          </p:nvSpPr>
          <p:spPr bwMode="auto">
            <a:xfrm>
              <a:off x="-3206750" y="2346326"/>
              <a:ext cx="1554163" cy="1471613"/>
            </a:xfrm>
            <a:custGeom>
              <a:avLst/>
              <a:gdLst>
                <a:gd name="T0" fmla="*/ 367 w 367"/>
                <a:gd name="T1" fmla="*/ 20 h 346"/>
                <a:gd name="T2" fmla="*/ 236 w 367"/>
                <a:gd name="T3" fmla="*/ 51 h 346"/>
                <a:gd name="T4" fmla="*/ 34 w 367"/>
                <a:gd name="T5" fmla="*/ 343 h 346"/>
                <a:gd name="T6" fmla="*/ 0 w 367"/>
                <a:gd name="T7" fmla="*/ 344 h 346"/>
                <a:gd name="T8" fmla="*/ 0 w 367"/>
                <a:gd name="T9" fmla="*/ 345 h 346"/>
                <a:gd name="T10" fmla="*/ 42 w 367"/>
                <a:gd name="T11" fmla="*/ 342 h 346"/>
                <a:gd name="T12" fmla="*/ 249 w 367"/>
                <a:gd name="T13" fmla="*/ 71 h 346"/>
                <a:gd name="T14" fmla="*/ 345 w 367"/>
                <a:gd name="T15" fmla="*/ 45 h 346"/>
                <a:gd name="T16" fmla="*/ 301 w 367"/>
                <a:gd name="T17" fmla="*/ 122 h 346"/>
                <a:gd name="T18" fmla="*/ 367 w 367"/>
                <a:gd name="T19" fmla="*/ 2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46">
                  <a:moveTo>
                    <a:pt x="367" y="20"/>
                  </a:moveTo>
                  <a:cubicBezTo>
                    <a:pt x="367" y="20"/>
                    <a:pt x="294" y="0"/>
                    <a:pt x="236" y="51"/>
                  </a:cubicBezTo>
                  <a:cubicBezTo>
                    <a:pt x="194" y="87"/>
                    <a:pt x="104" y="329"/>
                    <a:pt x="34" y="343"/>
                  </a:cubicBezTo>
                  <a:cubicBezTo>
                    <a:pt x="20" y="345"/>
                    <a:pt x="9" y="346"/>
                    <a:pt x="0" y="344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12" y="346"/>
                    <a:pt x="26" y="345"/>
                    <a:pt x="42" y="342"/>
                  </a:cubicBezTo>
                  <a:cubicBezTo>
                    <a:pt x="113" y="329"/>
                    <a:pt x="206" y="105"/>
                    <a:pt x="249" y="71"/>
                  </a:cubicBezTo>
                  <a:cubicBezTo>
                    <a:pt x="293" y="37"/>
                    <a:pt x="345" y="45"/>
                    <a:pt x="345" y="45"/>
                  </a:cubicBezTo>
                  <a:cubicBezTo>
                    <a:pt x="301" y="122"/>
                    <a:pt x="301" y="122"/>
                    <a:pt x="301" y="122"/>
                  </a:cubicBezTo>
                  <a:lnTo>
                    <a:pt x="367" y="20"/>
                  </a:lnTo>
                  <a:close/>
                </a:path>
              </a:pathLst>
            </a:custGeom>
            <a:solidFill>
              <a:srgbClr val="005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42" name="Группа 41"/>
            <p:cNvGrpSpPr/>
            <p:nvPr userDrawn="1"/>
          </p:nvGrpSpPr>
          <p:grpSpPr>
            <a:xfrm>
              <a:off x="-3930651" y="2432051"/>
              <a:ext cx="20061239" cy="2011363"/>
              <a:chOff x="-3930651" y="2432051"/>
              <a:chExt cx="20061239" cy="2011363"/>
            </a:xfrm>
          </p:grpSpPr>
          <p:sp>
            <p:nvSpPr>
              <p:cNvPr id="43" name="Freeform 23"/>
              <p:cNvSpPr>
                <a:spLocks/>
              </p:cNvSpPr>
              <p:nvPr userDrawn="1"/>
            </p:nvSpPr>
            <p:spPr bwMode="auto">
              <a:xfrm>
                <a:off x="-3930651" y="2921001"/>
                <a:ext cx="1792288" cy="1522413"/>
              </a:xfrm>
              <a:custGeom>
                <a:avLst/>
                <a:gdLst>
                  <a:gd name="T0" fmla="*/ 213 w 423"/>
                  <a:gd name="T1" fmla="*/ 264 h 358"/>
                  <a:gd name="T2" fmla="*/ 73 w 423"/>
                  <a:gd name="T3" fmla="*/ 102 h 358"/>
                  <a:gd name="T4" fmla="*/ 87 w 423"/>
                  <a:gd name="T5" fmla="*/ 27 h 358"/>
                  <a:gd name="T6" fmla="*/ 108 w 423"/>
                  <a:gd name="T7" fmla="*/ 11 h 358"/>
                  <a:gd name="T8" fmla="*/ 80 w 423"/>
                  <a:gd name="T9" fmla="*/ 3 h 358"/>
                  <a:gd name="T10" fmla="*/ 19 w 423"/>
                  <a:gd name="T11" fmla="*/ 27 h 358"/>
                  <a:gd name="T12" fmla="*/ 0 w 423"/>
                  <a:gd name="T13" fmla="*/ 119 h 358"/>
                  <a:gd name="T14" fmla="*/ 96 w 423"/>
                  <a:gd name="T15" fmla="*/ 312 h 358"/>
                  <a:gd name="T16" fmla="*/ 163 w 423"/>
                  <a:gd name="T17" fmla="*/ 346 h 358"/>
                  <a:gd name="T18" fmla="*/ 173 w 423"/>
                  <a:gd name="T19" fmla="*/ 349 h 358"/>
                  <a:gd name="T20" fmla="*/ 204 w 423"/>
                  <a:gd name="T21" fmla="*/ 356 h 358"/>
                  <a:gd name="T22" fmla="*/ 206 w 423"/>
                  <a:gd name="T23" fmla="*/ 356 h 358"/>
                  <a:gd name="T24" fmla="*/ 215 w 423"/>
                  <a:gd name="T25" fmla="*/ 357 h 358"/>
                  <a:gd name="T26" fmla="*/ 229 w 423"/>
                  <a:gd name="T27" fmla="*/ 358 h 358"/>
                  <a:gd name="T28" fmla="*/ 236 w 423"/>
                  <a:gd name="T29" fmla="*/ 358 h 358"/>
                  <a:gd name="T30" fmla="*/ 238 w 423"/>
                  <a:gd name="T31" fmla="*/ 358 h 358"/>
                  <a:gd name="T32" fmla="*/ 251 w 423"/>
                  <a:gd name="T33" fmla="*/ 358 h 358"/>
                  <a:gd name="T34" fmla="*/ 251 w 423"/>
                  <a:gd name="T35" fmla="*/ 358 h 358"/>
                  <a:gd name="T36" fmla="*/ 265 w 423"/>
                  <a:gd name="T37" fmla="*/ 357 h 358"/>
                  <a:gd name="T38" fmla="*/ 266 w 423"/>
                  <a:gd name="T39" fmla="*/ 357 h 358"/>
                  <a:gd name="T40" fmla="*/ 277 w 423"/>
                  <a:gd name="T41" fmla="*/ 355 h 358"/>
                  <a:gd name="T42" fmla="*/ 283 w 423"/>
                  <a:gd name="T43" fmla="*/ 354 h 358"/>
                  <a:gd name="T44" fmla="*/ 284 w 423"/>
                  <a:gd name="T45" fmla="*/ 354 h 358"/>
                  <a:gd name="T46" fmla="*/ 383 w 423"/>
                  <a:gd name="T47" fmla="*/ 309 h 358"/>
                  <a:gd name="T48" fmla="*/ 423 w 423"/>
                  <a:gd name="T49" fmla="*/ 270 h 358"/>
                  <a:gd name="T50" fmla="*/ 213 w 423"/>
                  <a:gd name="T51" fmla="*/ 26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3" h="358">
                    <a:moveTo>
                      <a:pt x="213" y="264"/>
                    </a:moveTo>
                    <a:cubicBezTo>
                      <a:pt x="138" y="229"/>
                      <a:pt x="87" y="168"/>
                      <a:pt x="73" y="102"/>
                    </a:cubicBezTo>
                    <a:cubicBezTo>
                      <a:pt x="65" y="65"/>
                      <a:pt x="78" y="40"/>
                      <a:pt x="87" y="27"/>
                    </a:cubicBezTo>
                    <a:cubicBezTo>
                      <a:pt x="96" y="12"/>
                      <a:pt x="108" y="11"/>
                      <a:pt x="108" y="11"/>
                    </a:cubicBezTo>
                    <a:cubicBezTo>
                      <a:pt x="108" y="11"/>
                      <a:pt x="96" y="6"/>
                      <a:pt x="80" y="3"/>
                    </a:cubicBezTo>
                    <a:cubicBezTo>
                      <a:pt x="61" y="0"/>
                      <a:pt x="35" y="2"/>
                      <a:pt x="19" y="27"/>
                    </a:cubicBezTo>
                    <a:cubicBezTo>
                      <a:pt x="7" y="55"/>
                      <a:pt x="0" y="86"/>
                      <a:pt x="0" y="119"/>
                    </a:cubicBezTo>
                    <a:cubicBezTo>
                      <a:pt x="0" y="182"/>
                      <a:pt x="24" y="254"/>
                      <a:pt x="96" y="312"/>
                    </a:cubicBezTo>
                    <a:cubicBezTo>
                      <a:pt x="116" y="327"/>
                      <a:pt x="138" y="338"/>
                      <a:pt x="163" y="346"/>
                    </a:cubicBezTo>
                    <a:cubicBezTo>
                      <a:pt x="166" y="347"/>
                      <a:pt x="169" y="348"/>
                      <a:pt x="173" y="349"/>
                    </a:cubicBezTo>
                    <a:cubicBezTo>
                      <a:pt x="183" y="352"/>
                      <a:pt x="194" y="354"/>
                      <a:pt x="204" y="356"/>
                    </a:cubicBezTo>
                    <a:cubicBezTo>
                      <a:pt x="204" y="356"/>
                      <a:pt x="205" y="356"/>
                      <a:pt x="206" y="356"/>
                    </a:cubicBezTo>
                    <a:cubicBezTo>
                      <a:pt x="209" y="357"/>
                      <a:pt x="212" y="357"/>
                      <a:pt x="215" y="357"/>
                    </a:cubicBezTo>
                    <a:cubicBezTo>
                      <a:pt x="220" y="358"/>
                      <a:pt x="224" y="358"/>
                      <a:pt x="229" y="358"/>
                    </a:cubicBezTo>
                    <a:cubicBezTo>
                      <a:pt x="231" y="358"/>
                      <a:pt x="233" y="358"/>
                      <a:pt x="236" y="358"/>
                    </a:cubicBezTo>
                    <a:cubicBezTo>
                      <a:pt x="236" y="358"/>
                      <a:pt x="237" y="358"/>
                      <a:pt x="238" y="358"/>
                    </a:cubicBezTo>
                    <a:cubicBezTo>
                      <a:pt x="242" y="358"/>
                      <a:pt x="247" y="358"/>
                      <a:pt x="251" y="358"/>
                    </a:cubicBezTo>
                    <a:cubicBezTo>
                      <a:pt x="251" y="358"/>
                      <a:pt x="251" y="358"/>
                      <a:pt x="251" y="358"/>
                    </a:cubicBezTo>
                    <a:cubicBezTo>
                      <a:pt x="256" y="358"/>
                      <a:pt x="260" y="357"/>
                      <a:pt x="265" y="357"/>
                    </a:cubicBezTo>
                    <a:cubicBezTo>
                      <a:pt x="265" y="357"/>
                      <a:pt x="266" y="357"/>
                      <a:pt x="266" y="357"/>
                    </a:cubicBezTo>
                    <a:cubicBezTo>
                      <a:pt x="270" y="356"/>
                      <a:pt x="273" y="356"/>
                      <a:pt x="277" y="355"/>
                    </a:cubicBezTo>
                    <a:cubicBezTo>
                      <a:pt x="279" y="355"/>
                      <a:pt x="281" y="354"/>
                      <a:pt x="283" y="354"/>
                    </a:cubicBezTo>
                    <a:cubicBezTo>
                      <a:pt x="284" y="354"/>
                      <a:pt x="284" y="354"/>
                      <a:pt x="284" y="354"/>
                    </a:cubicBezTo>
                    <a:cubicBezTo>
                      <a:pt x="324" y="345"/>
                      <a:pt x="357" y="327"/>
                      <a:pt x="383" y="309"/>
                    </a:cubicBezTo>
                    <a:cubicBezTo>
                      <a:pt x="397" y="297"/>
                      <a:pt x="411" y="284"/>
                      <a:pt x="423" y="270"/>
                    </a:cubicBezTo>
                    <a:cubicBezTo>
                      <a:pt x="364" y="298"/>
                      <a:pt x="286" y="298"/>
                      <a:pt x="213" y="264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4" name="Freeform 24"/>
              <p:cNvSpPr>
                <a:spLocks/>
              </p:cNvSpPr>
              <p:nvPr userDrawn="1"/>
            </p:nvSpPr>
            <p:spPr bwMode="auto">
              <a:xfrm>
                <a:off x="-3765550" y="2432051"/>
                <a:ext cx="1528763" cy="458788"/>
              </a:xfrm>
              <a:custGeom>
                <a:avLst/>
                <a:gdLst>
                  <a:gd name="T0" fmla="*/ 47 w 361"/>
                  <a:gd name="T1" fmla="*/ 102 h 108"/>
                  <a:gd name="T2" fmla="*/ 222 w 361"/>
                  <a:gd name="T3" fmla="*/ 16 h 108"/>
                  <a:gd name="T4" fmla="*/ 361 w 361"/>
                  <a:gd name="T5" fmla="*/ 64 h 108"/>
                  <a:gd name="T6" fmla="*/ 198 w 361"/>
                  <a:gd name="T7" fmla="*/ 0 h 108"/>
                  <a:gd name="T8" fmla="*/ 0 w 361"/>
                  <a:gd name="T9" fmla="*/ 108 h 108"/>
                  <a:gd name="T10" fmla="*/ 47 w 361"/>
                  <a:gd name="T11" fmla="*/ 10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108">
                    <a:moveTo>
                      <a:pt x="47" y="102"/>
                    </a:moveTo>
                    <a:cubicBezTo>
                      <a:pt x="88" y="50"/>
                      <a:pt x="151" y="16"/>
                      <a:pt x="222" y="16"/>
                    </a:cubicBezTo>
                    <a:cubicBezTo>
                      <a:pt x="274" y="16"/>
                      <a:pt x="323" y="34"/>
                      <a:pt x="361" y="64"/>
                    </a:cubicBezTo>
                    <a:cubicBezTo>
                      <a:pt x="319" y="25"/>
                      <a:pt x="261" y="0"/>
                      <a:pt x="198" y="0"/>
                    </a:cubicBezTo>
                    <a:cubicBezTo>
                      <a:pt x="115" y="0"/>
                      <a:pt x="42" y="43"/>
                      <a:pt x="0" y="108"/>
                    </a:cubicBezTo>
                    <a:cubicBezTo>
                      <a:pt x="12" y="102"/>
                      <a:pt x="29" y="98"/>
                      <a:pt x="47" y="102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5" name="Freeform 25"/>
              <p:cNvSpPr>
                <a:spLocks/>
              </p:cNvSpPr>
              <p:nvPr userDrawn="1"/>
            </p:nvSpPr>
            <p:spPr bwMode="auto">
              <a:xfrm>
                <a:off x="-3105150" y="3048001"/>
                <a:ext cx="1452563" cy="1046163"/>
              </a:xfrm>
              <a:custGeom>
                <a:avLst/>
                <a:gdLst>
                  <a:gd name="T0" fmla="*/ 30 w 343"/>
                  <a:gd name="T1" fmla="*/ 216 h 246"/>
                  <a:gd name="T2" fmla="*/ 125 w 343"/>
                  <a:gd name="T3" fmla="*/ 246 h 246"/>
                  <a:gd name="T4" fmla="*/ 163 w 343"/>
                  <a:gd name="T5" fmla="*/ 231 h 246"/>
                  <a:gd name="T6" fmla="*/ 343 w 343"/>
                  <a:gd name="T7" fmla="*/ 15 h 246"/>
                  <a:gd name="T8" fmla="*/ 238 w 343"/>
                  <a:gd name="T9" fmla="*/ 23 h 246"/>
                  <a:gd name="T10" fmla="*/ 147 w 343"/>
                  <a:gd name="T11" fmla="*/ 124 h 246"/>
                  <a:gd name="T12" fmla="*/ 65 w 343"/>
                  <a:gd name="T13" fmla="*/ 197 h 246"/>
                  <a:gd name="T14" fmla="*/ 0 w 343"/>
                  <a:gd name="T15" fmla="*/ 197 h 246"/>
                  <a:gd name="T16" fmla="*/ 30 w 343"/>
                  <a:gd name="T17" fmla="*/ 2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46">
                    <a:moveTo>
                      <a:pt x="30" y="216"/>
                    </a:moveTo>
                    <a:cubicBezTo>
                      <a:pt x="60" y="233"/>
                      <a:pt x="92" y="243"/>
                      <a:pt x="125" y="246"/>
                    </a:cubicBezTo>
                    <a:cubicBezTo>
                      <a:pt x="138" y="242"/>
                      <a:pt x="151" y="237"/>
                      <a:pt x="163" y="231"/>
                    </a:cubicBezTo>
                    <a:cubicBezTo>
                      <a:pt x="208" y="202"/>
                      <a:pt x="343" y="15"/>
                      <a:pt x="343" y="15"/>
                    </a:cubicBezTo>
                    <a:cubicBezTo>
                      <a:pt x="343" y="15"/>
                      <a:pt x="270" y="0"/>
                      <a:pt x="238" y="23"/>
                    </a:cubicBezTo>
                    <a:cubicBezTo>
                      <a:pt x="206" y="47"/>
                      <a:pt x="182" y="84"/>
                      <a:pt x="147" y="124"/>
                    </a:cubicBezTo>
                    <a:cubicBezTo>
                      <a:pt x="111" y="164"/>
                      <a:pt x="96" y="189"/>
                      <a:pt x="65" y="197"/>
                    </a:cubicBezTo>
                    <a:cubicBezTo>
                      <a:pt x="41" y="203"/>
                      <a:pt x="19" y="202"/>
                      <a:pt x="0" y="197"/>
                    </a:cubicBezTo>
                    <a:cubicBezTo>
                      <a:pt x="9" y="204"/>
                      <a:pt x="19" y="210"/>
                      <a:pt x="30" y="216"/>
                    </a:cubicBezTo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6" name="Freeform 26"/>
              <p:cNvSpPr>
                <a:spLocks/>
              </p:cNvSpPr>
              <p:nvPr userDrawn="1"/>
            </p:nvSpPr>
            <p:spPr bwMode="auto">
              <a:xfrm>
                <a:off x="-2905125" y="3422651"/>
                <a:ext cx="1252538" cy="731838"/>
              </a:xfrm>
              <a:custGeom>
                <a:avLst/>
                <a:gdLst>
                  <a:gd name="T0" fmla="*/ 202 w 296"/>
                  <a:gd name="T1" fmla="*/ 137 h 172"/>
                  <a:gd name="T2" fmla="*/ 296 w 296"/>
                  <a:gd name="T3" fmla="*/ 26 h 172"/>
                  <a:gd name="T4" fmla="*/ 199 w 296"/>
                  <a:gd name="T5" fmla="*/ 26 h 172"/>
                  <a:gd name="T6" fmla="*/ 109 w 296"/>
                  <a:gd name="T7" fmla="*/ 97 h 172"/>
                  <a:gd name="T8" fmla="*/ 4 w 296"/>
                  <a:gd name="T9" fmla="*/ 137 h 172"/>
                  <a:gd name="T10" fmla="*/ 0 w 296"/>
                  <a:gd name="T11" fmla="*/ 137 h 172"/>
                  <a:gd name="T12" fmla="*/ 202 w 296"/>
                  <a:gd name="T13" fmla="*/ 1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2">
                    <a:moveTo>
                      <a:pt x="202" y="137"/>
                    </a:moveTo>
                    <a:cubicBezTo>
                      <a:pt x="230" y="116"/>
                      <a:pt x="296" y="26"/>
                      <a:pt x="296" y="26"/>
                    </a:cubicBezTo>
                    <a:cubicBezTo>
                      <a:pt x="296" y="26"/>
                      <a:pt x="245" y="0"/>
                      <a:pt x="199" y="26"/>
                    </a:cubicBezTo>
                    <a:cubicBezTo>
                      <a:pt x="153" y="53"/>
                      <a:pt x="154" y="60"/>
                      <a:pt x="109" y="97"/>
                    </a:cubicBezTo>
                    <a:cubicBezTo>
                      <a:pt x="63" y="135"/>
                      <a:pt x="29" y="139"/>
                      <a:pt x="4" y="137"/>
                    </a:cubicBezTo>
                    <a:cubicBezTo>
                      <a:pt x="2" y="137"/>
                      <a:pt x="1" y="137"/>
                      <a:pt x="0" y="137"/>
                    </a:cubicBezTo>
                    <a:cubicBezTo>
                      <a:pt x="66" y="167"/>
                      <a:pt x="151" y="172"/>
                      <a:pt x="202" y="137"/>
                    </a:cubicBezTo>
                  </a:path>
                </a:pathLst>
              </a:custGeom>
              <a:solidFill>
                <a:srgbClr val="E21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7" name="Freeform 28"/>
              <p:cNvSpPr>
                <a:spLocks noEditPoints="1"/>
              </p:cNvSpPr>
              <p:nvPr userDrawn="1"/>
            </p:nvSpPr>
            <p:spPr bwMode="auto">
              <a:xfrm>
                <a:off x="10414000" y="2597151"/>
                <a:ext cx="2414588" cy="1701800"/>
              </a:xfrm>
              <a:custGeom>
                <a:avLst/>
                <a:gdLst>
                  <a:gd name="T0" fmla="*/ 142 w 570"/>
                  <a:gd name="T1" fmla="*/ 218 h 400"/>
                  <a:gd name="T2" fmla="*/ 212 w 570"/>
                  <a:gd name="T3" fmla="*/ 218 h 400"/>
                  <a:gd name="T4" fmla="*/ 220 w 570"/>
                  <a:gd name="T5" fmla="*/ 162 h 400"/>
                  <a:gd name="T6" fmla="*/ 227 w 570"/>
                  <a:gd name="T7" fmla="*/ 105 h 400"/>
                  <a:gd name="T8" fmla="*/ 157 w 570"/>
                  <a:gd name="T9" fmla="*/ 105 h 400"/>
                  <a:gd name="T10" fmla="*/ 142 w 570"/>
                  <a:gd name="T11" fmla="*/ 218 h 400"/>
                  <a:gd name="T12" fmla="*/ 345 w 570"/>
                  <a:gd name="T13" fmla="*/ 218 h 400"/>
                  <a:gd name="T14" fmla="*/ 406 w 570"/>
                  <a:gd name="T15" fmla="*/ 218 h 400"/>
                  <a:gd name="T16" fmla="*/ 416 w 570"/>
                  <a:gd name="T17" fmla="*/ 210 h 400"/>
                  <a:gd name="T18" fmla="*/ 431 w 570"/>
                  <a:gd name="T19" fmla="*/ 105 h 400"/>
                  <a:gd name="T20" fmla="*/ 361 w 570"/>
                  <a:gd name="T21" fmla="*/ 105 h 400"/>
                  <a:gd name="T22" fmla="*/ 345 w 570"/>
                  <a:gd name="T23" fmla="*/ 218 h 400"/>
                  <a:gd name="T24" fmla="*/ 188 w 570"/>
                  <a:gd name="T25" fmla="*/ 400 h 400"/>
                  <a:gd name="T26" fmla="*/ 199 w 570"/>
                  <a:gd name="T27" fmla="*/ 324 h 400"/>
                  <a:gd name="T28" fmla="*/ 71 w 570"/>
                  <a:gd name="T29" fmla="*/ 324 h 400"/>
                  <a:gd name="T30" fmla="*/ 4 w 570"/>
                  <a:gd name="T31" fmla="*/ 256 h 400"/>
                  <a:gd name="T32" fmla="*/ 28 w 570"/>
                  <a:gd name="T33" fmla="*/ 68 h 400"/>
                  <a:gd name="T34" fmla="*/ 53 w 570"/>
                  <a:gd name="T35" fmla="*/ 22 h 400"/>
                  <a:gd name="T36" fmla="*/ 112 w 570"/>
                  <a:gd name="T37" fmla="*/ 0 h 400"/>
                  <a:gd name="T38" fmla="*/ 447 w 570"/>
                  <a:gd name="T39" fmla="*/ 0 h 400"/>
                  <a:gd name="T40" fmla="*/ 501 w 570"/>
                  <a:gd name="T41" fmla="*/ 0 h 400"/>
                  <a:gd name="T42" fmla="*/ 554 w 570"/>
                  <a:gd name="T43" fmla="*/ 22 h 400"/>
                  <a:gd name="T44" fmla="*/ 567 w 570"/>
                  <a:gd name="T45" fmla="*/ 68 h 400"/>
                  <a:gd name="T46" fmla="*/ 544 w 570"/>
                  <a:gd name="T47" fmla="*/ 256 h 400"/>
                  <a:gd name="T48" fmla="*/ 460 w 570"/>
                  <a:gd name="T49" fmla="*/ 325 h 400"/>
                  <a:gd name="T50" fmla="*/ 332 w 570"/>
                  <a:gd name="T51" fmla="*/ 325 h 400"/>
                  <a:gd name="T52" fmla="*/ 322 w 570"/>
                  <a:gd name="T53" fmla="*/ 400 h 400"/>
                  <a:gd name="T54" fmla="*/ 188 w 570"/>
                  <a:gd name="T5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400">
                    <a:moveTo>
                      <a:pt x="142" y="218"/>
                    </a:move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7" y="105"/>
                      <a:pt x="227" y="105"/>
                      <a:pt x="22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lnTo>
                      <a:pt x="142" y="218"/>
                    </a:lnTo>
                    <a:close/>
                    <a:moveTo>
                      <a:pt x="345" y="218"/>
                    </a:move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11" y="218"/>
                      <a:pt x="415" y="215"/>
                      <a:pt x="416" y="210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361" y="105"/>
                      <a:pt x="361" y="105"/>
                      <a:pt x="361" y="105"/>
                    </a:cubicBezTo>
                    <a:lnTo>
                      <a:pt x="345" y="218"/>
                    </a:lnTo>
                    <a:close/>
                    <a:moveTo>
                      <a:pt x="188" y="400"/>
                    </a:moveTo>
                    <a:cubicBezTo>
                      <a:pt x="199" y="324"/>
                      <a:pt x="199" y="324"/>
                      <a:pt x="199" y="324"/>
                    </a:cubicBezTo>
                    <a:cubicBezTo>
                      <a:pt x="71" y="324"/>
                      <a:pt x="71" y="324"/>
                      <a:pt x="71" y="324"/>
                    </a:cubicBezTo>
                    <a:cubicBezTo>
                      <a:pt x="30" y="324"/>
                      <a:pt x="0" y="294"/>
                      <a:pt x="4" y="2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51"/>
                      <a:pt x="39" y="35"/>
                      <a:pt x="53" y="22"/>
                    </a:cubicBezTo>
                    <a:cubicBezTo>
                      <a:pt x="69" y="8"/>
                      <a:pt x="91" y="0"/>
                      <a:pt x="112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23" y="0"/>
                      <a:pt x="542" y="8"/>
                      <a:pt x="554" y="22"/>
                    </a:cubicBezTo>
                    <a:cubicBezTo>
                      <a:pt x="565" y="35"/>
                      <a:pt x="570" y="51"/>
                      <a:pt x="567" y="68"/>
                    </a:cubicBezTo>
                    <a:cubicBezTo>
                      <a:pt x="544" y="256"/>
                      <a:pt x="544" y="256"/>
                      <a:pt x="544" y="256"/>
                    </a:cubicBezTo>
                    <a:cubicBezTo>
                      <a:pt x="539" y="294"/>
                      <a:pt x="501" y="325"/>
                      <a:pt x="460" y="325"/>
                    </a:cubicBezTo>
                    <a:cubicBezTo>
                      <a:pt x="332" y="325"/>
                      <a:pt x="332" y="325"/>
                      <a:pt x="332" y="325"/>
                    </a:cubicBezTo>
                    <a:cubicBezTo>
                      <a:pt x="322" y="400"/>
                      <a:pt x="322" y="400"/>
                      <a:pt x="322" y="400"/>
                    </a:cubicBezTo>
                    <a:lnTo>
                      <a:pt x="188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8" name="Freeform 29"/>
              <p:cNvSpPr>
                <a:spLocks/>
              </p:cNvSpPr>
              <p:nvPr userDrawn="1"/>
            </p:nvSpPr>
            <p:spPr bwMode="auto">
              <a:xfrm>
                <a:off x="-1198563" y="2589213"/>
                <a:ext cx="1646238" cy="1704975"/>
              </a:xfrm>
              <a:custGeom>
                <a:avLst/>
                <a:gdLst>
                  <a:gd name="T0" fmla="*/ 256 w 1037"/>
                  <a:gd name="T1" fmla="*/ 1074 h 1074"/>
                  <a:gd name="T2" fmla="*/ 357 w 1037"/>
                  <a:gd name="T3" fmla="*/ 284 h 1074"/>
                  <a:gd name="T4" fmla="*/ 0 w 1037"/>
                  <a:gd name="T5" fmla="*/ 284 h 1074"/>
                  <a:gd name="T6" fmla="*/ 178 w 1037"/>
                  <a:gd name="T7" fmla="*/ 0 h 1074"/>
                  <a:gd name="T8" fmla="*/ 1037 w 1037"/>
                  <a:gd name="T9" fmla="*/ 0 h 1074"/>
                  <a:gd name="T10" fmla="*/ 1002 w 1037"/>
                  <a:gd name="T11" fmla="*/ 284 h 1074"/>
                  <a:gd name="T12" fmla="*/ 712 w 1037"/>
                  <a:gd name="T13" fmla="*/ 284 h 1074"/>
                  <a:gd name="T14" fmla="*/ 608 w 1037"/>
                  <a:gd name="T15" fmla="*/ 1074 h 1074"/>
                  <a:gd name="T16" fmla="*/ 256 w 1037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074">
                    <a:moveTo>
                      <a:pt x="256" y="1074"/>
                    </a:moveTo>
                    <a:lnTo>
                      <a:pt x="357" y="284"/>
                    </a:lnTo>
                    <a:lnTo>
                      <a:pt x="0" y="284"/>
                    </a:lnTo>
                    <a:lnTo>
                      <a:pt x="178" y="0"/>
                    </a:lnTo>
                    <a:lnTo>
                      <a:pt x="1037" y="0"/>
                    </a:lnTo>
                    <a:lnTo>
                      <a:pt x="1002" y="284"/>
                    </a:lnTo>
                    <a:lnTo>
                      <a:pt x="712" y="284"/>
                    </a:lnTo>
                    <a:lnTo>
                      <a:pt x="608" y="1074"/>
                    </a:lnTo>
                    <a:lnTo>
                      <a:pt x="256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49" name="Freeform 30"/>
              <p:cNvSpPr>
                <a:spLocks/>
              </p:cNvSpPr>
              <p:nvPr userDrawn="1"/>
            </p:nvSpPr>
            <p:spPr bwMode="auto">
              <a:xfrm>
                <a:off x="12942888" y="2589213"/>
                <a:ext cx="1735138" cy="1704975"/>
              </a:xfrm>
              <a:custGeom>
                <a:avLst/>
                <a:gdLst>
                  <a:gd name="T0" fmla="*/ 210 w 1093"/>
                  <a:gd name="T1" fmla="*/ 1074 h 1074"/>
                  <a:gd name="T2" fmla="*/ 312 w 1093"/>
                  <a:gd name="T3" fmla="*/ 284 h 1074"/>
                  <a:gd name="T4" fmla="*/ 0 w 1093"/>
                  <a:gd name="T5" fmla="*/ 284 h 1074"/>
                  <a:gd name="T6" fmla="*/ 34 w 1093"/>
                  <a:gd name="T7" fmla="*/ 0 h 1074"/>
                  <a:gd name="T8" fmla="*/ 1093 w 1093"/>
                  <a:gd name="T9" fmla="*/ 0 h 1074"/>
                  <a:gd name="T10" fmla="*/ 920 w 1093"/>
                  <a:gd name="T11" fmla="*/ 284 h 1074"/>
                  <a:gd name="T12" fmla="*/ 666 w 1093"/>
                  <a:gd name="T13" fmla="*/ 284 h 1074"/>
                  <a:gd name="T14" fmla="*/ 562 w 1093"/>
                  <a:gd name="T15" fmla="*/ 1074 h 1074"/>
                  <a:gd name="T16" fmla="*/ 210 w 1093"/>
                  <a:gd name="T17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3" h="1074">
                    <a:moveTo>
                      <a:pt x="210" y="1074"/>
                    </a:moveTo>
                    <a:lnTo>
                      <a:pt x="312" y="284"/>
                    </a:lnTo>
                    <a:lnTo>
                      <a:pt x="0" y="284"/>
                    </a:lnTo>
                    <a:lnTo>
                      <a:pt x="34" y="0"/>
                    </a:lnTo>
                    <a:lnTo>
                      <a:pt x="1093" y="0"/>
                    </a:lnTo>
                    <a:lnTo>
                      <a:pt x="920" y="284"/>
                    </a:lnTo>
                    <a:lnTo>
                      <a:pt x="666" y="284"/>
                    </a:lnTo>
                    <a:lnTo>
                      <a:pt x="562" y="1074"/>
                    </a:lnTo>
                    <a:lnTo>
                      <a:pt x="21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0" name="Freeform 31"/>
              <p:cNvSpPr>
                <a:spLocks noEditPoints="1"/>
              </p:cNvSpPr>
              <p:nvPr userDrawn="1"/>
            </p:nvSpPr>
            <p:spPr bwMode="auto">
              <a:xfrm>
                <a:off x="1866900" y="2589213"/>
                <a:ext cx="1824038" cy="1704975"/>
              </a:xfrm>
              <a:custGeom>
                <a:avLst/>
                <a:gdLst>
                  <a:gd name="T0" fmla="*/ 197 w 431"/>
                  <a:gd name="T1" fmla="*/ 231 h 401"/>
                  <a:gd name="T2" fmla="*/ 277 w 431"/>
                  <a:gd name="T3" fmla="*/ 231 h 401"/>
                  <a:gd name="T4" fmla="*/ 265 w 431"/>
                  <a:gd name="T5" fmla="*/ 120 h 401"/>
                  <a:gd name="T6" fmla="*/ 238 w 431"/>
                  <a:gd name="T7" fmla="*/ 120 h 401"/>
                  <a:gd name="T8" fmla="*/ 197 w 431"/>
                  <a:gd name="T9" fmla="*/ 231 h 401"/>
                  <a:gd name="T10" fmla="*/ 295 w 431"/>
                  <a:gd name="T11" fmla="*/ 401 h 401"/>
                  <a:gd name="T12" fmla="*/ 288 w 431"/>
                  <a:gd name="T13" fmla="*/ 331 h 401"/>
                  <a:gd name="T14" fmla="*/ 159 w 431"/>
                  <a:gd name="T15" fmla="*/ 332 h 401"/>
                  <a:gd name="T16" fmla="*/ 136 w 431"/>
                  <a:gd name="T17" fmla="*/ 401 h 401"/>
                  <a:gd name="T18" fmla="*/ 0 w 431"/>
                  <a:gd name="T19" fmla="*/ 401 h 401"/>
                  <a:gd name="T20" fmla="*/ 139 w 431"/>
                  <a:gd name="T21" fmla="*/ 20 h 401"/>
                  <a:gd name="T22" fmla="*/ 170 w 431"/>
                  <a:gd name="T23" fmla="*/ 0 h 401"/>
                  <a:gd name="T24" fmla="*/ 364 w 431"/>
                  <a:gd name="T25" fmla="*/ 0 h 401"/>
                  <a:gd name="T26" fmla="*/ 389 w 431"/>
                  <a:gd name="T27" fmla="*/ 19 h 401"/>
                  <a:gd name="T28" fmla="*/ 431 w 431"/>
                  <a:gd name="T29" fmla="*/ 401 h 401"/>
                  <a:gd name="T30" fmla="*/ 295 w 431"/>
                  <a:gd name="T31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1" h="401">
                    <a:moveTo>
                      <a:pt x="197" y="231"/>
                    </a:moveTo>
                    <a:cubicBezTo>
                      <a:pt x="277" y="231"/>
                      <a:pt x="277" y="231"/>
                      <a:pt x="277" y="231"/>
                    </a:cubicBezTo>
                    <a:cubicBezTo>
                      <a:pt x="265" y="120"/>
                      <a:pt x="265" y="120"/>
                      <a:pt x="265" y="120"/>
                    </a:cubicBezTo>
                    <a:cubicBezTo>
                      <a:pt x="238" y="120"/>
                      <a:pt x="238" y="120"/>
                      <a:pt x="238" y="120"/>
                    </a:cubicBezTo>
                    <a:lnTo>
                      <a:pt x="197" y="231"/>
                    </a:lnTo>
                    <a:close/>
                    <a:moveTo>
                      <a:pt x="295" y="401"/>
                    </a:moveTo>
                    <a:cubicBezTo>
                      <a:pt x="288" y="331"/>
                      <a:pt x="288" y="331"/>
                      <a:pt x="288" y="331"/>
                    </a:cubicBezTo>
                    <a:cubicBezTo>
                      <a:pt x="159" y="332"/>
                      <a:pt x="159" y="332"/>
                      <a:pt x="159" y="332"/>
                    </a:cubicBezTo>
                    <a:cubicBezTo>
                      <a:pt x="136" y="401"/>
                      <a:pt x="136" y="401"/>
                      <a:pt x="136" y="401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43" y="8"/>
                      <a:pt x="157" y="0"/>
                      <a:pt x="170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8" y="0"/>
                      <a:pt x="388" y="8"/>
                      <a:pt x="389" y="19"/>
                    </a:cubicBezTo>
                    <a:cubicBezTo>
                      <a:pt x="431" y="401"/>
                      <a:pt x="431" y="401"/>
                      <a:pt x="431" y="401"/>
                    </a:cubicBezTo>
                    <a:lnTo>
                      <a:pt x="295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1" name="Freeform 32"/>
              <p:cNvSpPr>
                <a:spLocks/>
              </p:cNvSpPr>
              <p:nvPr userDrawn="1"/>
            </p:nvSpPr>
            <p:spPr bwMode="auto">
              <a:xfrm>
                <a:off x="3838575" y="2589213"/>
                <a:ext cx="1703388" cy="1704975"/>
              </a:xfrm>
              <a:custGeom>
                <a:avLst/>
                <a:gdLst>
                  <a:gd name="T0" fmla="*/ 561 w 1073"/>
                  <a:gd name="T1" fmla="*/ 1074 h 1074"/>
                  <a:gd name="T2" fmla="*/ 611 w 1073"/>
                  <a:gd name="T3" fmla="*/ 691 h 1074"/>
                  <a:gd name="T4" fmla="*/ 409 w 1073"/>
                  <a:gd name="T5" fmla="*/ 691 h 1074"/>
                  <a:gd name="T6" fmla="*/ 358 w 1073"/>
                  <a:gd name="T7" fmla="*/ 1074 h 1074"/>
                  <a:gd name="T8" fmla="*/ 0 w 1073"/>
                  <a:gd name="T9" fmla="*/ 1074 h 1074"/>
                  <a:gd name="T10" fmla="*/ 139 w 1073"/>
                  <a:gd name="T11" fmla="*/ 0 h 1074"/>
                  <a:gd name="T12" fmla="*/ 494 w 1073"/>
                  <a:gd name="T13" fmla="*/ 0 h 1074"/>
                  <a:gd name="T14" fmla="*/ 443 w 1073"/>
                  <a:gd name="T15" fmla="*/ 404 h 1074"/>
                  <a:gd name="T16" fmla="*/ 643 w 1073"/>
                  <a:gd name="T17" fmla="*/ 404 h 1074"/>
                  <a:gd name="T18" fmla="*/ 697 w 1073"/>
                  <a:gd name="T19" fmla="*/ 0 h 1074"/>
                  <a:gd name="T20" fmla="*/ 1073 w 1073"/>
                  <a:gd name="T21" fmla="*/ 0 h 1074"/>
                  <a:gd name="T22" fmla="*/ 937 w 1073"/>
                  <a:gd name="T23" fmla="*/ 1074 h 1074"/>
                  <a:gd name="T24" fmla="*/ 561 w 1073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1074">
                    <a:moveTo>
                      <a:pt x="561" y="1074"/>
                    </a:moveTo>
                    <a:lnTo>
                      <a:pt x="611" y="691"/>
                    </a:lnTo>
                    <a:lnTo>
                      <a:pt x="409" y="691"/>
                    </a:lnTo>
                    <a:lnTo>
                      <a:pt x="358" y="1074"/>
                    </a:lnTo>
                    <a:lnTo>
                      <a:pt x="0" y="1074"/>
                    </a:lnTo>
                    <a:lnTo>
                      <a:pt x="139" y="0"/>
                    </a:lnTo>
                    <a:lnTo>
                      <a:pt x="494" y="0"/>
                    </a:lnTo>
                    <a:lnTo>
                      <a:pt x="443" y="404"/>
                    </a:lnTo>
                    <a:lnTo>
                      <a:pt x="643" y="404"/>
                    </a:lnTo>
                    <a:lnTo>
                      <a:pt x="697" y="0"/>
                    </a:lnTo>
                    <a:lnTo>
                      <a:pt x="1073" y="0"/>
                    </a:lnTo>
                    <a:lnTo>
                      <a:pt x="937" y="1074"/>
                    </a:lnTo>
                    <a:lnTo>
                      <a:pt x="561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Freeform 33"/>
              <p:cNvSpPr>
                <a:spLocks/>
              </p:cNvSpPr>
              <p:nvPr userDrawn="1"/>
            </p:nvSpPr>
            <p:spPr bwMode="auto">
              <a:xfrm>
                <a:off x="7124700" y="2589213"/>
                <a:ext cx="1701800" cy="1704975"/>
              </a:xfrm>
              <a:custGeom>
                <a:avLst/>
                <a:gdLst>
                  <a:gd name="T0" fmla="*/ 560 w 1072"/>
                  <a:gd name="T1" fmla="*/ 1074 h 1074"/>
                  <a:gd name="T2" fmla="*/ 608 w 1072"/>
                  <a:gd name="T3" fmla="*/ 691 h 1074"/>
                  <a:gd name="T4" fmla="*/ 405 w 1072"/>
                  <a:gd name="T5" fmla="*/ 691 h 1074"/>
                  <a:gd name="T6" fmla="*/ 357 w 1072"/>
                  <a:gd name="T7" fmla="*/ 1074 h 1074"/>
                  <a:gd name="T8" fmla="*/ 0 w 1072"/>
                  <a:gd name="T9" fmla="*/ 1074 h 1074"/>
                  <a:gd name="T10" fmla="*/ 136 w 1072"/>
                  <a:gd name="T11" fmla="*/ 0 h 1074"/>
                  <a:gd name="T12" fmla="*/ 494 w 1072"/>
                  <a:gd name="T13" fmla="*/ 0 h 1074"/>
                  <a:gd name="T14" fmla="*/ 440 w 1072"/>
                  <a:gd name="T15" fmla="*/ 404 h 1074"/>
                  <a:gd name="T16" fmla="*/ 643 w 1072"/>
                  <a:gd name="T17" fmla="*/ 404 h 1074"/>
                  <a:gd name="T18" fmla="*/ 696 w 1072"/>
                  <a:gd name="T19" fmla="*/ 0 h 1074"/>
                  <a:gd name="T20" fmla="*/ 1072 w 1072"/>
                  <a:gd name="T21" fmla="*/ 0 h 1074"/>
                  <a:gd name="T22" fmla="*/ 936 w 1072"/>
                  <a:gd name="T23" fmla="*/ 1074 h 1074"/>
                  <a:gd name="T24" fmla="*/ 560 w 1072"/>
                  <a:gd name="T25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2" h="1074">
                    <a:moveTo>
                      <a:pt x="560" y="1074"/>
                    </a:moveTo>
                    <a:lnTo>
                      <a:pt x="608" y="691"/>
                    </a:lnTo>
                    <a:lnTo>
                      <a:pt x="405" y="691"/>
                    </a:lnTo>
                    <a:lnTo>
                      <a:pt x="357" y="1074"/>
                    </a:lnTo>
                    <a:lnTo>
                      <a:pt x="0" y="1074"/>
                    </a:lnTo>
                    <a:lnTo>
                      <a:pt x="136" y="0"/>
                    </a:lnTo>
                    <a:lnTo>
                      <a:pt x="494" y="0"/>
                    </a:lnTo>
                    <a:lnTo>
                      <a:pt x="440" y="404"/>
                    </a:lnTo>
                    <a:lnTo>
                      <a:pt x="643" y="404"/>
                    </a:lnTo>
                    <a:lnTo>
                      <a:pt x="696" y="0"/>
                    </a:lnTo>
                    <a:lnTo>
                      <a:pt x="1072" y="0"/>
                    </a:lnTo>
                    <a:lnTo>
                      <a:pt x="936" y="1074"/>
                    </a:lnTo>
                    <a:lnTo>
                      <a:pt x="560" y="1074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3" name="Freeform 34"/>
              <p:cNvSpPr>
                <a:spLocks/>
              </p:cNvSpPr>
              <p:nvPr userDrawn="1"/>
            </p:nvSpPr>
            <p:spPr bwMode="auto">
              <a:xfrm>
                <a:off x="5537200" y="2592388"/>
                <a:ext cx="1620838" cy="1706563"/>
              </a:xfrm>
              <a:custGeom>
                <a:avLst/>
                <a:gdLst>
                  <a:gd name="T0" fmla="*/ 91 w 383"/>
                  <a:gd name="T1" fmla="*/ 401 h 401"/>
                  <a:gd name="T2" fmla="*/ 21 w 383"/>
                  <a:gd name="T3" fmla="*/ 371 h 401"/>
                  <a:gd name="T4" fmla="*/ 3 w 383"/>
                  <a:gd name="T5" fmla="*/ 311 h 401"/>
                  <a:gd name="T6" fmla="*/ 32 w 383"/>
                  <a:gd name="T7" fmla="*/ 91 h 401"/>
                  <a:gd name="T8" fmla="*/ 64 w 383"/>
                  <a:gd name="T9" fmla="*/ 30 h 401"/>
                  <a:gd name="T10" fmla="*/ 142 w 383"/>
                  <a:gd name="T11" fmla="*/ 0 h 401"/>
                  <a:gd name="T12" fmla="*/ 287 w 383"/>
                  <a:gd name="T13" fmla="*/ 0 h 401"/>
                  <a:gd name="T14" fmla="*/ 376 w 383"/>
                  <a:gd name="T15" fmla="*/ 76 h 401"/>
                  <a:gd name="T16" fmla="*/ 368 w 383"/>
                  <a:gd name="T17" fmla="*/ 146 h 401"/>
                  <a:gd name="T18" fmla="*/ 235 w 383"/>
                  <a:gd name="T19" fmla="*/ 146 h 401"/>
                  <a:gd name="T20" fmla="*/ 240 w 383"/>
                  <a:gd name="T21" fmla="*/ 106 h 401"/>
                  <a:gd name="T22" fmla="*/ 232 w 383"/>
                  <a:gd name="T23" fmla="*/ 106 h 401"/>
                  <a:gd name="T24" fmla="*/ 171 w 383"/>
                  <a:gd name="T25" fmla="*/ 106 h 401"/>
                  <a:gd name="T26" fmla="*/ 163 w 383"/>
                  <a:gd name="T27" fmla="*/ 106 h 401"/>
                  <a:gd name="T28" fmla="*/ 162 w 383"/>
                  <a:gd name="T29" fmla="*/ 114 h 401"/>
                  <a:gd name="T30" fmla="*/ 148 w 383"/>
                  <a:gd name="T31" fmla="*/ 213 h 401"/>
                  <a:gd name="T32" fmla="*/ 139 w 383"/>
                  <a:gd name="T33" fmla="*/ 278 h 401"/>
                  <a:gd name="T34" fmla="*/ 138 w 383"/>
                  <a:gd name="T35" fmla="*/ 287 h 401"/>
                  <a:gd name="T36" fmla="*/ 214 w 383"/>
                  <a:gd name="T37" fmla="*/ 286 h 401"/>
                  <a:gd name="T38" fmla="*/ 220 w 383"/>
                  <a:gd name="T39" fmla="*/ 247 h 401"/>
                  <a:gd name="T40" fmla="*/ 353 w 383"/>
                  <a:gd name="T41" fmla="*/ 247 h 401"/>
                  <a:gd name="T42" fmla="*/ 346 w 383"/>
                  <a:gd name="T43" fmla="*/ 311 h 401"/>
                  <a:gd name="T44" fmla="*/ 235 w 383"/>
                  <a:gd name="T45" fmla="*/ 401 h 401"/>
                  <a:gd name="T46" fmla="*/ 91 w 383"/>
                  <a:gd name="T4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3" h="401">
                    <a:moveTo>
                      <a:pt x="91" y="401"/>
                    </a:moveTo>
                    <a:cubicBezTo>
                      <a:pt x="63" y="401"/>
                      <a:pt x="37" y="390"/>
                      <a:pt x="21" y="371"/>
                    </a:cubicBezTo>
                    <a:cubicBezTo>
                      <a:pt x="6" y="355"/>
                      <a:pt x="0" y="333"/>
                      <a:pt x="3" y="31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68"/>
                      <a:pt x="46" y="47"/>
                      <a:pt x="64" y="30"/>
                    </a:cubicBezTo>
                    <a:cubicBezTo>
                      <a:pt x="86" y="11"/>
                      <a:pt x="114" y="0"/>
                      <a:pt x="142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332" y="0"/>
                      <a:pt x="383" y="20"/>
                      <a:pt x="376" y="76"/>
                    </a:cubicBezTo>
                    <a:cubicBezTo>
                      <a:pt x="368" y="146"/>
                      <a:pt x="368" y="146"/>
                      <a:pt x="368" y="146"/>
                    </a:cubicBezTo>
                    <a:cubicBezTo>
                      <a:pt x="235" y="146"/>
                      <a:pt x="235" y="146"/>
                      <a:pt x="235" y="146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5" y="106"/>
                      <a:pt x="171" y="106"/>
                      <a:pt x="171" y="106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2" y="114"/>
                      <a:pt x="162" y="114"/>
                      <a:pt x="162" y="114"/>
                    </a:cubicBezTo>
                    <a:cubicBezTo>
                      <a:pt x="162" y="118"/>
                      <a:pt x="154" y="171"/>
                      <a:pt x="148" y="213"/>
                    </a:cubicBezTo>
                    <a:cubicBezTo>
                      <a:pt x="143" y="252"/>
                      <a:pt x="139" y="276"/>
                      <a:pt x="139" y="27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214" y="286"/>
                      <a:pt x="214" y="286"/>
                      <a:pt x="214" y="286"/>
                    </a:cubicBezTo>
                    <a:cubicBezTo>
                      <a:pt x="220" y="247"/>
                      <a:pt x="220" y="247"/>
                      <a:pt x="220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46" y="311"/>
                      <a:pt x="346" y="311"/>
                      <a:pt x="346" y="311"/>
                    </a:cubicBezTo>
                    <a:cubicBezTo>
                      <a:pt x="339" y="361"/>
                      <a:pt x="290" y="401"/>
                      <a:pt x="235" y="401"/>
                    </a:cubicBezTo>
                    <a:lnTo>
                      <a:pt x="91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4" name="Freeform 35"/>
              <p:cNvSpPr>
                <a:spLocks/>
              </p:cNvSpPr>
              <p:nvPr userDrawn="1"/>
            </p:nvSpPr>
            <p:spPr bwMode="auto">
              <a:xfrm>
                <a:off x="8801100" y="2592388"/>
                <a:ext cx="1600200" cy="1706563"/>
              </a:xfrm>
              <a:custGeom>
                <a:avLst/>
                <a:gdLst>
                  <a:gd name="T0" fmla="*/ 0 w 1008"/>
                  <a:gd name="T1" fmla="*/ 1075 h 1075"/>
                  <a:gd name="T2" fmla="*/ 136 w 1008"/>
                  <a:gd name="T3" fmla="*/ 0 h 1075"/>
                  <a:gd name="T4" fmla="*/ 1008 w 1008"/>
                  <a:gd name="T5" fmla="*/ 0 h 1075"/>
                  <a:gd name="T6" fmla="*/ 974 w 1008"/>
                  <a:gd name="T7" fmla="*/ 282 h 1075"/>
                  <a:gd name="T8" fmla="*/ 459 w 1008"/>
                  <a:gd name="T9" fmla="*/ 282 h 1075"/>
                  <a:gd name="T10" fmla="*/ 440 w 1008"/>
                  <a:gd name="T11" fmla="*/ 418 h 1075"/>
                  <a:gd name="T12" fmla="*/ 955 w 1008"/>
                  <a:gd name="T13" fmla="*/ 416 h 1075"/>
                  <a:gd name="T14" fmla="*/ 923 w 1008"/>
                  <a:gd name="T15" fmla="*/ 657 h 1075"/>
                  <a:gd name="T16" fmla="*/ 408 w 1008"/>
                  <a:gd name="T17" fmla="*/ 660 h 1075"/>
                  <a:gd name="T18" fmla="*/ 390 w 1008"/>
                  <a:gd name="T19" fmla="*/ 793 h 1075"/>
                  <a:gd name="T20" fmla="*/ 907 w 1008"/>
                  <a:gd name="T21" fmla="*/ 793 h 1075"/>
                  <a:gd name="T22" fmla="*/ 872 w 1008"/>
                  <a:gd name="T23" fmla="*/ 1075 h 1075"/>
                  <a:gd name="T24" fmla="*/ 0 w 1008"/>
                  <a:gd name="T25" fmla="*/ 107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8" h="1075">
                    <a:moveTo>
                      <a:pt x="0" y="1075"/>
                    </a:moveTo>
                    <a:lnTo>
                      <a:pt x="136" y="0"/>
                    </a:lnTo>
                    <a:lnTo>
                      <a:pt x="1008" y="0"/>
                    </a:lnTo>
                    <a:lnTo>
                      <a:pt x="974" y="282"/>
                    </a:lnTo>
                    <a:lnTo>
                      <a:pt x="459" y="282"/>
                    </a:lnTo>
                    <a:lnTo>
                      <a:pt x="440" y="418"/>
                    </a:lnTo>
                    <a:lnTo>
                      <a:pt x="955" y="416"/>
                    </a:lnTo>
                    <a:lnTo>
                      <a:pt x="923" y="657"/>
                    </a:lnTo>
                    <a:lnTo>
                      <a:pt x="408" y="660"/>
                    </a:lnTo>
                    <a:lnTo>
                      <a:pt x="390" y="793"/>
                    </a:lnTo>
                    <a:lnTo>
                      <a:pt x="907" y="793"/>
                    </a:lnTo>
                    <a:lnTo>
                      <a:pt x="872" y="1075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5" name="Freeform 36"/>
              <p:cNvSpPr>
                <a:spLocks noEditPoints="1"/>
              </p:cNvSpPr>
              <p:nvPr userDrawn="1"/>
            </p:nvSpPr>
            <p:spPr bwMode="auto">
              <a:xfrm>
                <a:off x="422275" y="2589213"/>
                <a:ext cx="1617663" cy="1704975"/>
              </a:xfrm>
              <a:custGeom>
                <a:avLst/>
                <a:gdLst>
                  <a:gd name="T0" fmla="*/ 170 w 382"/>
                  <a:gd name="T1" fmla="*/ 126 h 401"/>
                  <a:gd name="T2" fmla="*/ 158 w 382"/>
                  <a:gd name="T3" fmla="*/ 219 h 401"/>
                  <a:gd name="T4" fmla="*/ 217 w 382"/>
                  <a:gd name="T5" fmla="*/ 219 h 401"/>
                  <a:gd name="T6" fmla="*/ 229 w 382"/>
                  <a:gd name="T7" fmla="*/ 209 h 401"/>
                  <a:gd name="T8" fmla="*/ 243 w 382"/>
                  <a:gd name="T9" fmla="*/ 106 h 401"/>
                  <a:gd name="T10" fmla="*/ 173 w 382"/>
                  <a:gd name="T11" fmla="*/ 106 h 401"/>
                  <a:gd name="T12" fmla="*/ 170 w 382"/>
                  <a:gd name="T13" fmla="*/ 126 h 401"/>
                  <a:gd name="T14" fmla="*/ 0 w 382"/>
                  <a:gd name="T15" fmla="*/ 401 h 401"/>
                  <a:gd name="T16" fmla="*/ 10 w 382"/>
                  <a:gd name="T17" fmla="*/ 333 h 401"/>
                  <a:gd name="T18" fmla="*/ 46 w 382"/>
                  <a:gd name="T19" fmla="*/ 0 h 401"/>
                  <a:gd name="T20" fmla="*/ 313 w 382"/>
                  <a:gd name="T21" fmla="*/ 0 h 401"/>
                  <a:gd name="T22" fmla="*/ 366 w 382"/>
                  <a:gd name="T23" fmla="*/ 23 h 401"/>
                  <a:gd name="T24" fmla="*/ 380 w 382"/>
                  <a:gd name="T25" fmla="*/ 69 h 401"/>
                  <a:gd name="T26" fmla="*/ 357 w 382"/>
                  <a:gd name="T27" fmla="*/ 257 h 401"/>
                  <a:gd name="T28" fmla="*/ 272 w 382"/>
                  <a:gd name="T29" fmla="*/ 325 h 401"/>
                  <a:gd name="T30" fmla="*/ 144 w 382"/>
                  <a:gd name="T31" fmla="*/ 325 h 401"/>
                  <a:gd name="T32" fmla="*/ 134 w 382"/>
                  <a:gd name="T33" fmla="*/ 401 h 401"/>
                  <a:gd name="T34" fmla="*/ 0 w 382"/>
                  <a:gd name="T3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2" h="401">
                    <a:moveTo>
                      <a:pt x="170" y="126"/>
                    </a:moveTo>
                    <a:cubicBezTo>
                      <a:pt x="158" y="219"/>
                      <a:pt x="158" y="219"/>
                      <a:pt x="158" y="219"/>
                    </a:cubicBezTo>
                    <a:cubicBezTo>
                      <a:pt x="217" y="219"/>
                      <a:pt x="217" y="219"/>
                      <a:pt x="217" y="219"/>
                    </a:cubicBezTo>
                    <a:cubicBezTo>
                      <a:pt x="222" y="219"/>
                      <a:pt x="228" y="214"/>
                      <a:pt x="229" y="209"/>
                    </a:cubicBezTo>
                    <a:cubicBezTo>
                      <a:pt x="243" y="106"/>
                      <a:pt x="243" y="106"/>
                      <a:pt x="243" y="106"/>
                    </a:cubicBezTo>
                    <a:cubicBezTo>
                      <a:pt x="173" y="106"/>
                      <a:pt x="173" y="106"/>
                      <a:pt x="173" y="106"/>
                    </a:cubicBezTo>
                    <a:lnTo>
                      <a:pt x="170" y="126"/>
                    </a:lnTo>
                    <a:close/>
                    <a:moveTo>
                      <a:pt x="0" y="401"/>
                    </a:moveTo>
                    <a:cubicBezTo>
                      <a:pt x="10" y="333"/>
                      <a:pt x="10" y="333"/>
                      <a:pt x="10" y="33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35" y="0"/>
                      <a:pt x="354" y="9"/>
                      <a:pt x="366" y="23"/>
                    </a:cubicBezTo>
                    <a:cubicBezTo>
                      <a:pt x="377" y="35"/>
                      <a:pt x="382" y="52"/>
                      <a:pt x="380" y="69"/>
                    </a:cubicBezTo>
                    <a:cubicBezTo>
                      <a:pt x="357" y="257"/>
                      <a:pt x="357" y="257"/>
                      <a:pt x="357" y="257"/>
                    </a:cubicBezTo>
                    <a:cubicBezTo>
                      <a:pt x="351" y="294"/>
                      <a:pt x="313" y="325"/>
                      <a:pt x="272" y="325"/>
                    </a:cubicBezTo>
                    <a:cubicBezTo>
                      <a:pt x="144" y="325"/>
                      <a:pt x="144" y="325"/>
                      <a:pt x="144" y="325"/>
                    </a:cubicBezTo>
                    <a:cubicBezTo>
                      <a:pt x="134" y="401"/>
                      <a:pt x="134" y="401"/>
                      <a:pt x="134" y="401"/>
                    </a:cubicBezTo>
                    <a:lnTo>
                      <a:pt x="0" y="401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6" name="Freeform 37"/>
              <p:cNvSpPr>
                <a:spLocks noEditPoints="1"/>
              </p:cNvSpPr>
              <p:nvPr userDrawn="1"/>
            </p:nvSpPr>
            <p:spPr bwMode="auto">
              <a:xfrm>
                <a:off x="14551025" y="2589213"/>
                <a:ext cx="1579563" cy="1700213"/>
              </a:xfrm>
              <a:custGeom>
                <a:avLst/>
                <a:gdLst>
                  <a:gd name="T0" fmla="*/ 147 w 373"/>
                  <a:gd name="T1" fmla="*/ 295 h 400"/>
                  <a:gd name="T2" fmla="*/ 207 w 373"/>
                  <a:gd name="T3" fmla="*/ 295 h 400"/>
                  <a:gd name="T4" fmla="*/ 230 w 373"/>
                  <a:gd name="T5" fmla="*/ 198 h 400"/>
                  <a:gd name="T6" fmla="*/ 231 w 373"/>
                  <a:gd name="T7" fmla="*/ 189 h 400"/>
                  <a:gd name="T8" fmla="*/ 161 w 373"/>
                  <a:gd name="T9" fmla="*/ 189 h 400"/>
                  <a:gd name="T10" fmla="*/ 147 w 373"/>
                  <a:gd name="T11" fmla="*/ 295 h 400"/>
                  <a:gd name="T12" fmla="*/ 0 w 373"/>
                  <a:gd name="T13" fmla="*/ 400 h 400"/>
                  <a:gd name="T14" fmla="*/ 42 w 373"/>
                  <a:gd name="T15" fmla="*/ 74 h 400"/>
                  <a:gd name="T16" fmla="*/ 51 w 373"/>
                  <a:gd name="T17" fmla="*/ 0 h 400"/>
                  <a:gd name="T18" fmla="*/ 185 w 373"/>
                  <a:gd name="T19" fmla="*/ 0 h 400"/>
                  <a:gd name="T20" fmla="*/ 174 w 373"/>
                  <a:gd name="T21" fmla="*/ 83 h 400"/>
                  <a:gd name="T22" fmla="*/ 301 w 373"/>
                  <a:gd name="T23" fmla="*/ 83 h 400"/>
                  <a:gd name="T24" fmla="*/ 369 w 373"/>
                  <a:gd name="T25" fmla="*/ 152 h 400"/>
                  <a:gd name="T26" fmla="*/ 345 w 373"/>
                  <a:gd name="T27" fmla="*/ 332 h 400"/>
                  <a:gd name="T28" fmla="*/ 320 w 373"/>
                  <a:gd name="T29" fmla="*/ 378 h 400"/>
                  <a:gd name="T30" fmla="*/ 261 w 373"/>
                  <a:gd name="T31" fmla="*/ 400 h 400"/>
                  <a:gd name="T32" fmla="*/ 0 w 373"/>
                  <a:gd name="T33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" h="400">
                    <a:moveTo>
                      <a:pt x="147" y="295"/>
                    </a:moveTo>
                    <a:cubicBezTo>
                      <a:pt x="207" y="295"/>
                      <a:pt x="207" y="295"/>
                      <a:pt x="207" y="295"/>
                    </a:cubicBezTo>
                    <a:cubicBezTo>
                      <a:pt x="216" y="295"/>
                      <a:pt x="216" y="295"/>
                      <a:pt x="230" y="198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161" y="189"/>
                      <a:pt x="161" y="189"/>
                      <a:pt x="161" y="189"/>
                    </a:cubicBezTo>
                    <a:lnTo>
                      <a:pt x="147" y="295"/>
                    </a:lnTo>
                    <a:close/>
                    <a:moveTo>
                      <a:pt x="0" y="400"/>
                    </a:moveTo>
                    <a:cubicBezTo>
                      <a:pt x="42" y="74"/>
                      <a:pt x="42" y="74"/>
                      <a:pt x="42" y="7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301" y="83"/>
                      <a:pt x="301" y="83"/>
                      <a:pt x="301" y="83"/>
                    </a:cubicBezTo>
                    <a:cubicBezTo>
                      <a:pt x="343" y="83"/>
                      <a:pt x="373" y="114"/>
                      <a:pt x="369" y="152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3" y="349"/>
                      <a:pt x="334" y="365"/>
                      <a:pt x="320" y="378"/>
                    </a:cubicBezTo>
                    <a:cubicBezTo>
                      <a:pt x="304" y="392"/>
                      <a:pt x="283" y="400"/>
                      <a:pt x="261" y="400"/>
                    </a:cubicBez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0056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95325" y="1365663"/>
            <a:ext cx="6619875" cy="4453246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4"/>
          </p:nvPr>
        </p:nvSpPr>
        <p:spPr>
          <a:xfrm>
            <a:off x="7781572" y="1363288"/>
            <a:ext cx="3673679" cy="4452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70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325" y="549275"/>
            <a:ext cx="10801350" cy="71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325" y="1989138"/>
            <a:ext cx="10801350" cy="242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466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82" r:id="rId12"/>
    <p:sldLayoutId id="2147483681" r:id="rId13"/>
    <p:sldLayoutId id="2147483684" r:id="rId14"/>
    <p:sldLayoutId id="2147483683" r:id="rId15"/>
    <p:sldLayoutId id="2147483672" r:id="rId16"/>
    <p:sldLayoutId id="2147483686" r:id="rId17"/>
    <p:sldLayoutId id="2147483673" r:id="rId18"/>
    <p:sldLayoutId id="2147483678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055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pos="892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799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2706" userDrawn="1">
          <p15:clr>
            <a:srgbClr val="F26B43"/>
          </p15:clr>
        </p15:guide>
        <p15:guide id="10" pos="3160" userDrawn="1">
          <p15:clr>
            <a:srgbClr val="F26B43"/>
          </p15:clr>
        </p15:guide>
        <p15:guide id="11" pos="3613" userDrawn="1">
          <p15:clr>
            <a:srgbClr val="F26B43"/>
          </p15:clr>
        </p15:guide>
        <p15:guide id="12" pos="4067" userDrawn="1">
          <p15:clr>
            <a:srgbClr val="F26B43"/>
          </p15:clr>
        </p15:guide>
        <p15:guide id="13" pos="4520" userDrawn="1">
          <p15:clr>
            <a:srgbClr val="F26B43"/>
          </p15:clr>
        </p15:guide>
        <p15:guide id="14" pos="4974" userDrawn="1">
          <p15:clr>
            <a:srgbClr val="F26B43"/>
          </p15:clr>
        </p15:guide>
        <p15:guide id="15" pos="5428" userDrawn="1">
          <p15:clr>
            <a:srgbClr val="F26B43"/>
          </p15:clr>
        </p15:guide>
        <p15:guide id="16" pos="5881" userDrawn="1">
          <p15:clr>
            <a:srgbClr val="F26B43"/>
          </p15:clr>
        </p15:guide>
        <p15:guide id="17" pos="6335" userDrawn="1">
          <p15:clr>
            <a:srgbClr val="F26B43"/>
          </p15:clr>
        </p15:guide>
        <p15:guide id="18" pos="6788" userDrawn="1">
          <p15:clr>
            <a:srgbClr val="F26B43"/>
          </p15:clr>
        </p15:guide>
        <p15:guide id="19" orient="horz" pos="799" userDrawn="1">
          <p15:clr>
            <a:srgbClr val="F26B43"/>
          </p15:clr>
        </p15:guide>
        <p15:guide id="20" orient="horz" pos="1253" userDrawn="1">
          <p15:clr>
            <a:srgbClr val="F26B43"/>
          </p15:clr>
        </p15:guide>
        <p15:guide id="21" orient="horz" pos="1706" userDrawn="1">
          <p15:clr>
            <a:srgbClr val="F26B43"/>
          </p15:clr>
        </p15:guide>
        <p15:guide id="22" orient="horz" pos="2160" userDrawn="1">
          <p15:clr>
            <a:srgbClr val="F26B43"/>
          </p15:clr>
        </p15:guide>
        <p15:guide id="23" orient="horz" pos="2614" userDrawn="1">
          <p15:clr>
            <a:srgbClr val="F26B43"/>
          </p15:clr>
        </p15:guide>
        <p15:guide id="24" orient="horz" pos="3067" userDrawn="1">
          <p15:clr>
            <a:srgbClr val="F26B43"/>
          </p15:clr>
        </p15:guide>
        <p15:guide id="25" orient="horz" pos="3521" userDrawn="1">
          <p15:clr>
            <a:srgbClr val="F26B43"/>
          </p15:clr>
        </p15:guide>
        <p15:guide id="26" pos="665" userDrawn="1">
          <p15:clr>
            <a:srgbClr val="F26B43"/>
          </p15:clr>
        </p15:guide>
        <p15:guide id="27" pos="1118" userDrawn="1">
          <p15:clr>
            <a:srgbClr val="F26B43"/>
          </p15:clr>
        </p15:guide>
        <p15:guide id="28" pos="1572" userDrawn="1">
          <p15:clr>
            <a:srgbClr val="F26B43"/>
          </p15:clr>
        </p15:guide>
        <p15:guide id="29" pos="2026" userDrawn="1">
          <p15:clr>
            <a:srgbClr val="F26B43"/>
          </p15:clr>
        </p15:guide>
        <p15:guide id="30" pos="2479" userDrawn="1">
          <p15:clr>
            <a:srgbClr val="F26B43"/>
          </p15:clr>
        </p15:guide>
        <p15:guide id="31" pos="2933" userDrawn="1">
          <p15:clr>
            <a:srgbClr val="F26B43"/>
          </p15:clr>
        </p15:guide>
        <p15:guide id="32" pos="3386" userDrawn="1">
          <p15:clr>
            <a:srgbClr val="F26B43"/>
          </p15:clr>
        </p15:guide>
        <p15:guide id="33" pos="3840" userDrawn="1">
          <p15:clr>
            <a:srgbClr val="F26B43"/>
          </p15:clr>
        </p15:guide>
        <p15:guide id="34" pos="4294" userDrawn="1">
          <p15:clr>
            <a:srgbClr val="F26B43"/>
          </p15:clr>
        </p15:guide>
        <p15:guide id="35" pos="4747" userDrawn="1">
          <p15:clr>
            <a:srgbClr val="F26B43"/>
          </p15:clr>
        </p15:guide>
        <p15:guide id="36" pos="5201" userDrawn="1">
          <p15:clr>
            <a:srgbClr val="F26B43"/>
          </p15:clr>
        </p15:guide>
        <p15:guide id="37" pos="5654" userDrawn="1">
          <p15:clr>
            <a:srgbClr val="F26B43"/>
          </p15:clr>
        </p15:guide>
        <p15:guide id="38" pos="6108" userDrawn="1">
          <p15:clr>
            <a:srgbClr val="F26B43"/>
          </p15:clr>
        </p15:guide>
        <p15:guide id="39" pos="6562" userDrawn="1">
          <p15:clr>
            <a:srgbClr val="F26B43"/>
          </p15:clr>
        </p15:guide>
        <p15:guide id="40" pos="7015" userDrawn="1">
          <p15:clr>
            <a:srgbClr val="F26B43"/>
          </p15:clr>
        </p15:guide>
        <p15:guide id="41" orient="horz" pos="572" userDrawn="1">
          <p15:clr>
            <a:srgbClr val="F26B43"/>
          </p15:clr>
        </p15:guide>
        <p15:guide id="42" orient="horz" pos="1026" userDrawn="1">
          <p15:clr>
            <a:srgbClr val="F26B43"/>
          </p15:clr>
        </p15:guide>
        <p15:guide id="43" orient="horz" pos="1480" userDrawn="1">
          <p15:clr>
            <a:srgbClr val="F26B43"/>
          </p15:clr>
        </p15:guide>
        <p15:guide id="44" orient="horz" pos="1933" userDrawn="1">
          <p15:clr>
            <a:srgbClr val="F26B43"/>
          </p15:clr>
        </p15:guide>
        <p15:guide id="45" orient="horz" pos="2387" userDrawn="1">
          <p15:clr>
            <a:srgbClr val="F26B43"/>
          </p15:clr>
        </p15:guide>
        <p15:guide id="46" orient="horz" pos="2840" userDrawn="1">
          <p15:clr>
            <a:srgbClr val="F26B43"/>
          </p15:clr>
        </p15:guide>
        <p15:guide id="47" orient="horz" pos="3294" userDrawn="1">
          <p15:clr>
            <a:srgbClr val="F26B43"/>
          </p15:clr>
        </p15:guide>
        <p15:guide id="48" orient="horz" pos="37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325" y="549275"/>
            <a:ext cx="10801350" cy="71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325" y="1989138"/>
            <a:ext cx="10801350" cy="242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92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055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>
          <p15:clr>
            <a:srgbClr val="F26B43"/>
          </p15:clr>
        </p15:guide>
        <p15:guide id="2" orient="horz" pos="346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pos="7242">
          <p15:clr>
            <a:srgbClr val="F26B43"/>
          </p15:clr>
        </p15:guide>
        <p15:guide id="5" pos="892">
          <p15:clr>
            <a:srgbClr val="F26B43"/>
          </p15:clr>
        </p15:guide>
        <p15:guide id="6" pos="1345">
          <p15:clr>
            <a:srgbClr val="F26B43"/>
          </p15:clr>
        </p15:guide>
        <p15:guide id="7" pos="1799">
          <p15:clr>
            <a:srgbClr val="F26B43"/>
          </p15:clr>
        </p15:guide>
        <p15:guide id="8" pos="2252">
          <p15:clr>
            <a:srgbClr val="F26B43"/>
          </p15:clr>
        </p15:guide>
        <p15:guide id="9" pos="2706">
          <p15:clr>
            <a:srgbClr val="F26B43"/>
          </p15:clr>
        </p15:guide>
        <p15:guide id="10" pos="3160">
          <p15:clr>
            <a:srgbClr val="F26B43"/>
          </p15:clr>
        </p15:guide>
        <p15:guide id="11" pos="3613">
          <p15:clr>
            <a:srgbClr val="F26B43"/>
          </p15:clr>
        </p15:guide>
        <p15:guide id="12" pos="4067">
          <p15:clr>
            <a:srgbClr val="F26B43"/>
          </p15:clr>
        </p15:guide>
        <p15:guide id="13" pos="4520">
          <p15:clr>
            <a:srgbClr val="F26B43"/>
          </p15:clr>
        </p15:guide>
        <p15:guide id="14" pos="4974">
          <p15:clr>
            <a:srgbClr val="F26B43"/>
          </p15:clr>
        </p15:guide>
        <p15:guide id="15" pos="5428">
          <p15:clr>
            <a:srgbClr val="F26B43"/>
          </p15:clr>
        </p15:guide>
        <p15:guide id="16" pos="5881">
          <p15:clr>
            <a:srgbClr val="F26B43"/>
          </p15:clr>
        </p15:guide>
        <p15:guide id="17" pos="6335">
          <p15:clr>
            <a:srgbClr val="F26B43"/>
          </p15:clr>
        </p15:guide>
        <p15:guide id="18" pos="6788">
          <p15:clr>
            <a:srgbClr val="F26B43"/>
          </p15:clr>
        </p15:guide>
        <p15:guide id="19" orient="horz" pos="799">
          <p15:clr>
            <a:srgbClr val="F26B43"/>
          </p15:clr>
        </p15:guide>
        <p15:guide id="20" orient="horz" pos="1253">
          <p15:clr>
            <a:srgbClr val="F26B43"/>
          </p15:clr>
        </p15:guide>
        <p15:guide id="21" orient="horz" pos="1706">
          <p15:clr>
            <a:srgbClr val="F26B43"/>
          </p15:clr>
        </p15:guide>
        <p15:guide id="22" orient="horz" pos="2160">
          <p15:clr>
            <a:srgbClr val="F26B43"/>
          </p15:clr>
        </p15:guide>
        <p15:guide id="23" orient="horz" pos="2614">
          <p15:clr>
            <a:srgbClr val="F26B43"/>
          </p15:clr>
        </p15:guide>
        <p15:guide id="24" orient="horz" pos="3067">
          <p15:clr>
            <a:srgbClr val="F26B43"/>
          </p15:clr>
        </p15:guide>
        <p15:guide id="25" orient="horz" pos="3521">
          <p15:clr>
            <a:srgbClr val="F26B43"/>
          </p15:clr>
        </p15:guide>
        <p15:guide id="26" pos="665">
          <p15:clr>
            <a:srgbClr val="F26B43"/>
          </p15:clr>
        </p15:guide>
        <p15:guide id="27" pos="1118">
          <p15:clr>
            <a:srgbClr val="F26B43"/>
          </p15:clr>
        </p15:guide>
        <p15:guide id="28" pos="1572">
          <p15:clr>
            <a:srgbClr val="F26B43"/>
          </p15:clr>
        </p15:guide>
        <p15:guide id="29" pos="2026">
          <p15:clr>
            <a:srgbClr val="F26B43"/>
          </p15:clr>
        </p15:guide>
        <p15:guide id="30" pos="2479">
          <p15:clr>
            <a:srgbClr val="F26B43"/>
          </p15:clr>
        </p15:guide>
        <p15:guide id="31" pos="2933">
          <p15:clr>
            <a:srgbClr val="F26B43"/>
          </p15:clr>
        </p15:guide>
        <p15:guide id="32" pos="3386">
          <p15:clr>
            <a:srgbClr val="F26B43"/>
          </p15:clr>
        </p15:guide>
        <p15:guide id="33" pos="3840">
          <p15:clr>
            <a:srgbClr val="F26B43"/>
          </p15:clr>
        </p15:guide>
        <p15:guide id="34" pos="4294">
          <p15:clr>
            <a:srgbClr val="F26B43"/>
          </p15:clr>
        </p15:guide>
        <p15:guide id="35" pos="4747">
          <p15:clr>
            <a:srgbClr val="F26B43"/>
          </p15:clr>
        </p15:guide>
        <p15:guide id="36" pos="5201">
          <p15:clr>
            <a:srgbClr val="F26B43"/>
          </p15:clr>
        </p15:guide>
        <p15:guide id="37" pos="5654">
          <p15:clr>
            <a:srgbClr val="F26B43"/>
          </p15:clr>
        </p15:guide>
        <p15:guide id="38" pos="6108">
          <p15:clr>
            <a:srgbClr val="F26B43"/>
          </p15:clr>
        </p15:guide>
        <p15:guide id="39" pos="6562">
          <p15:clr>
            <a:srgbClr val="F26B43"/>
          </p15:clr>
        </p15:guide>
        <p15:guide id="40" pos="7015">
          <p15:clr>
            <a:srgbClr val="F26B43"/>
          </p15:clr>
        </p15:guide>
        <p15:guide id="41" orient="horz" pos="572">
          <p15:clr>
            <a:srgbClr val="F26B43"/>
          </p15:clr>
        </p15:guide>
        <p15:guide id="42" orient="horz" pos="1026">
          <p15:clr>
            <a:srgbClr val="F26B43"/>
          </p15:clr>
        </p15:guide>
        <p15:guide id="43" orient="horz" pos="1480">
          <p15:clr>
            <a:srgbClr val="F26B43"/>
          </p15:clr>
        </p15:guide>
        <p15:guide id="44" orient="horz" pos="1933">
          <p15:clr>
            <a:srgbClr val="F26B43"/>
          </p15:clr>
        </p15:guide>
        <p15:guide id="45" orient="horz" pos="2387">
          <p15:clr>
            <a:srgbClr val="F26B43"/>
          </p15:clr>
        </p15:guide>
        <p15:guide id="46" orient="horz" pos="2840">
          <p15:clr>
            <a:srgbClr val="F26B43"/>
          </p15:clr>
        </p15:guide>
        <p15:guide id="47" orient="horz" pos="3294">
          <p15:clr>
            <a:srgbClr val="F26B43"/>
          </p15:clr>
        </p15:guide>
        <p15:guide id="48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9023180" y="0"/>
            <a:ext cx="3168820" cy="2327690"/>
          </a:xfrm>
          <a:custGeom>
            <a:avLst/>
            <a:gdLst>
              <a:gd name="connsiteX0" fmla="*/ 0 w 3168820"/>
              <a:gd name="connsiteY0" fmla="*/ 0 h 2327690"/>
              <a:gd name="connsiteX1" fmla="*/ 3168820 w 3168820"/>
              <a:gd name="connsiteY1" fmla="*/ 0 h 2327690"/>
              <a:gd name="connsiteX2" fmla="*/ 3168820 w 3168820"/>
              <a:gd name="connsiteY2" fmla="*/ 1486560 h 2327690"/>
              <a:gd name="connsiteX3" fmla="*/ 2327690 w 3168820"/>
              <a:gd name="connsiteY3" fmla="*/ 2327690 h 232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820" h="2327690">
                <a:moveTo>
                  <a:pt x="0" y="0"/>
                </a:moveTo>
                <a:lnTo>
                  <a:pt x="3168820" y="0"/>
                </a:lnTo>
                <a:lnTo>
                  <a:pt x="3168820" y="1486560"/>
                </a:lnTo>
                <a:lnTo>
                  <a:pt x="2327690" y="232769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86586" y="2716304"/>
            <a:ext cx="66811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800" dirty="0" smtClean="0">
                <a:solidFill>
                  <a:prstClr val="white"/>
                </a:solidFill>
                <a:latin typeface="Calibri"/>
                <a:cs typeface="Arial" charset="0"/>
              </a:rPr>
              <a:t>Система (база) учета данных </a:t>
            </a:r>
            <a:r>
              <a:rPr lang="ru-RU" altLang="ru-RU" sz="2800" dirty="0">
                <a:solidFill>
                  <a:prstClr val="white"/>
                </a:solidFill>
                <a:latin typeface="Calibri"/>
                <a:cs typeface="Arial" charset="0"/>
              </a:rPr>
              <a:t>о</a:t>
            </a:r>
            <a:r>
              <a:rPr lang="ru-RU" altLang="ru-RU" sz="2800" dirty="0" smtClean="0">
                <a:solidFill>
                  <a:prstClr val="white"/>
                </a:solidFill>
                <a:latin typeface="Calibri"/>
                <a:cs typeface="Arial" charset="0"/>
              </a:rPr>
              <a:t> поднадзорной продукции и контрольных операций в сети Интернет</a:t>
            </a:r>
            <a:endParaRPr lang="ru-RU" altLang="ru-RU" sz="2800" dirty="0">
              <a:solidFill>
                <a:prstClr val="white"/>
              </a:solidFill>
              <a:latin typeface="Calibri"/>
              <a:cs typeface="Arial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8900000">
            <a:off x="8244334" y="1258953"/>
            <a:ext cx="2450523" cy="2450523"/>
          </a:xfrm>
          <a:prstGeom prst="rect">
            <a:avLst/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8900000">
            <a:off x="10846612" y="2794987"/>
            <a:ext cx="1036920" cy="1036920"/>
          </a:xfrm>
          <a:prstGeom prst="rect">
            <a:avLst/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95809" y="1906534"/>
            <a:ext cx="3394868" cy="3061331"/>
            <a:chOff x="995809" y="1906534"/>
            <a:chExt cx="3394868" cy="3061331"/>
          </a:xfrm>
        </p:grpSpPr>
        <p:sp>
          <p:nvSpPr>
            <p:cNvPr id="3" name="Прямоугольник 2"/>
            <p:cNvSpPr/>
            <p:nvPr/>
          </p:nvSpPr>
          <p:spPr>
            <a:xfrm rot="18900000">
              <a:off x="1329346" y="1906534"/>
              <a:ext cx="3061331" cy="306133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 rot="18900000">
              <a:off x="1260786" y="2003072"/>
              <a:ext cx="2868256" cy="28682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 rot="18840786">
              <a:off x="1250173" y="2086380"/>
              <a:ext cx="2685240" cy="2685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30" name="Picture 2" descr="Пенза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809" y="3131129"/>
              <a:ext cx="3163917" cy="55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723078" y="4819650"/>
            <a:ext cx="67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Автор проекта: Носков </a:t>
            </a:r>
            <a:r>
              <a:rPr lang="ru-RU" dirty="0" smtClean="0">
                <a:solidFill>
                  <a:schemeClr val="bg1"/>
                </a:solidFill>
              </a:rPr>
              <a:t>К.А.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нженер по ТН, 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службы МТО, 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ОП «Пензенское УТН»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62" y="6078594"/>
            <a:ext cx="81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данная презентация предназначалась для согласования проекта с руководством)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Работа с контрольными операциями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32694" y="1629508"/>
            <a:ext cx="10783032" cy="31700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342900" indent="-342900">
              <a:spcAft>
                <a:spcPts val="1200"/>
              </a:spcAft>
              <a:buAutoNum type="arabicPeriod"/>
              <a:defRPr sz="2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b="1" dirty="0"/>
              <a:t>В целях исключения подлога, закрытые операции нельзя редактировать.</a:t>
            </a:r>
          </a:p>
          <a:p>
            <a:r>
              <a:rPr lang="ru-RU" b="1" dirty="0"/>
              <a:t>Операции закрываются только под той фамилией, под которой совершен вход на сайт.</a:t>
            </a:r>
          </a:p>
          <a:p>
            <a:r>
              <a:rPr lang="ru-RU" b="1" dirty="0"/>
              <a:t>Ошибочные операции может удалить только пользователь с правами менеджера </a:t>
            </a:r>
            <a:r>
              <a:rPr lang="ru-RU" b="1" dirty="0" smtClean="0"/>
              <a:t>базы (например </a:t>
            </a:r>
            <a:r>
              <a:rPr lang="ru-RU" b="1" dirty="0"/>
              <a:t>ведущие инженеры).</a:t>
            </a:r>
          </a:p>
          <a:p>
            <a:r>
              <a:rPr lang="ru-RU" b="1" dirty="0"/>
              <a:t>Если внутри детали/сборки есть несоответствующие операции, ее статус будет автоматически </a:t>
            </a:r>
            <a:r>
              <a:rPr lang="ru-RU" b="1" dirty="0" smtClean="0"/>
              <a:t>установлен на </a:t>
            </a:r>
            <a:r>
              <a:rPr lang="ru-RU" b="1" dirty="0"/>
              <a:t>«НЕ </a:t>
            </a:r>
            <a:r>
              <a:rPr lang="ru-RU" b="1" dirty="0" smtClean="0"/>
              <a:t>СООТВ» </a:t>
            </a:r>
            <a:r>
              <a:rPr lang="ru-RU" b="1" dirty="0"/>
              <a:t>и в случае применения данной детали/сборки будет проброшен.</a:t>
            </a:r>
          </a:p>
          <a:p>
            <a:r>
              <a:rPr lang="ru-RU" b="1" dirty="0"/>
              <a:t>Для облегчения контроля сборки изделия, существует особый статус «Готово к сборке», </a:t>
            </a:r>
            <a:r>
              <a:rPr lang="ru-RU" b="1" dirty="0" smtClean="0"/>
              <a:t>гарантирующий полное </a:t>
            </a:r>
            <a:r>
              <a:rPr lang="ru-RU" b="1" dirty="0"/>
              <a:t>выполнение ПТК у применяемой детали/сборки.</a:t>
            </a:r>
          </a:p>
        </p:txBody>
      </p:sp>
    </p:spTree>
    <p:extLst>
      <p:ext uri="{BB962C8B-B14F-4D97-AF65-F5344CB8AC3E}">
        <p14:creationId xmlns:p14="http://schemas.microsoft.com/office/powerpoint/2010/main" val="19747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eroy\OneDrive\Изображения\Снимки экрана\2021-11-28 (1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86" y="1309733"/>
            <a:ext cx="9224663" cy="489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Формирование отчетов: отчет ЖТН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500486" y="944097"/>
            <a:ext cx="9224663" cy="369332"/>
          </a:xfrm>
          <a:prstGeom prst="rect">
            <a:avLst/>
          </a:prstGeom>
          <a:noFill/>
          <a:ln>
            <a:noFill/>
          </a:ln>
          <a:effectLst>
            <a:outerShdw blurRad="177800" dist="38100" dir="18900000" sx="102000" sy="102000" algn="b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1. Формирование отчета (журнал технического надзора) + выгрузка в </a:t>
            </a:r>
            <a:r>
              <a:rPr lang="en-US" dirty="0" smtClean="0"/>
              <a:t>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2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Формирование отчетов: отчет ЖТН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4099" name="Picture 3" descr="C:\Users\Leeroy\OneDrive\Изображения\Снимки экрана\2021-11-28 (1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9" y="1366878"/>
            <a:ext cx="8293100" cy="499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50" y="997546"/>
            <a:ext cx="8293100" cy="369332"/>
          </a:xfrm>
          <a:prstGeom prst="rect">
            <a:avLst/>
          </a:prstGeom>
          <a:noFill/>
          <a:ln>
            <a:noFill/>
          </a:ln>
          <a:effectLst>
            <a:outerShdw blurRad="177800" dist="38100" dir="18900000" sx="102000" sy="102000" algn="b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2. Группирование по операциям и журналам при создании </a:t>
            </a:r>
            <a:r>
              <a:rPr lang="en-US" dirty="0" smtClean="0"/>
              <a:t>Excel.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Формирование отчетов: отчет ЖТН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4100" name="Picture 4" descr="C:\Users\Leeroy\OneDrive\Изображения\Снимки экрана\2021-11-28 (1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57" y="1361560"/>
            <a:ext cx="7049893" cy="489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0755" y="992228"/>
            <a:ext cx="5729093" cy="369332"/>
          </a:xfrm>
          <a:prstGeom prst="rect">
            <a:avLst/>
          </a:prstGeom>
          <a:noFill/>
          <a:effectLst>
            <a:outerShdw blurRad="177800" dist="38100" dir="18900000" sx="102000" sy="102000" algn="b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3. Вид распечатанного документа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8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Формирование отчетов: отчет ФОМ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360786" y="954766"/>
            <a:ext cx="9402463" cy="369332"/>
          </a:xfrm>
          <a:prstGeom prst="rect">
            <a:avLst/>
          </a:prstGeom>
          <a:noFill/>
          <a:ln>
            <a:noFill/>
          </a:ln>
          <a:effectLst>
            <a:outerShdw blurRad="177800" dist="38100" dir="18900000" sx="102000" sy="102000" algn="b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1. Формирование отчета ФОМ + выгрузка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5122" name="Picture 2" descr="C:\Users\Leeroy\OneDrive\Изображения\Снимки экрана\2021-11-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6" y="1300740"/>
            <a:ext cx="9402463" cy="497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Формирование отчетов: отчет ФОМ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5123" name="Picture 3" descr="C:\Users\Leeroy\OneDrive\Изображения\Снимки экрана\2021-11-29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7" y="1379578"/>
            <a:ext cx="9105902" cy="485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797" y="1010246"/>
            <a:ext cx="9105902" cy="369332"/>
          </a:xfrm>
          <a:prstGeom prst="rect">
            <a:avLst/>
          </a:prstGeom>
          <a:noFill/>
          <a:ln>
            <a:noFill/>
          </a:ln>
          <a:effectLst>
            <a:outerShdw blurRad="177800" dist="38100" dir="18900000" sx="102000" sy="102000" algn="b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2. Группирование по заказчику и программе при создании </a:t>
            </a:r>
            <a:r>
              <a:rPr lang="en-US" dirty="0" smtClean="0"/>
              <a:t>Excel.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9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Информация хранящаяся в базе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7814" y="1070056"/>
            <a:ext cx="115782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 smtClean="0"/>
              <a:t>1. Данные вносимые в базу – это информация о сертификатных данных материалов из которых изготавливается поднадзорная продукция, а также информация о заводской идентификации деталей,  сборочных единиц и готовой продукции. Данные сведени</a:t>
            </a:r>
            <a:r>
              <a:rPr lang="ru-RU" sz="1600" dirty="0"/>
              <a:t>я </a:t>
            </a:r>
            <a:r>
              <a:rPr lang="ru-RU" sz="1600" dirty="0" smtClean="0"/>
              <a:t>не входят в «Перечень </a:t>
            </a:r>
            <a:r>
              <a:rPr lang="ru-RU" sz="1600" dirty="0"/>
              <a:t>сведений, составляющих коммерческую тайну ООО «Транснефть Надзор», и иных конфиденциальных </a:t>
            </a:r>
            <a:r>
              <a:rPr lang="ru-RU" sz="1600" dirty="0" smtClean="0"/>
              <a:t>сведений</a:t>
            </a:r>
            <a:r>
              <a:rPr lang="ru-RU" sz="1600" dirty="0"/>
              <a:t>» согласно </a:t>
            </a:r>
            <a:r>
              <a:rPr lang="ru-RU" sz="1600" dirty="0" smtClean="0"/>
              <a:t>СТО-35.240.00-КТН-026-16.</a:t>
            </a:r>
            <a:endParaRPr lang="ru-RU" sz="1600" dirty="0"/>
          </a:p>
          <a:p>
            <a:pPr algn="just"/>
            <a:r>
              <a:rPr lang="ru-RU" sz="1600" dirty="0" smtClean="0"/>
              <a:t>2. Для контроля изготавливаемой продукции в соответствии с требованиями заказчика, а также для исполнения пункта ПТК </a:t>
            </a:r>
            <a:r>
              <a:rPr lang="en-US" sz="1600" dirty="0" smtClean="0"/>
              <a:t>1</a:t>
            </a:r>
            <a:r>
              <a:rPr lang="ru-RU" sz="1600" dirty="0" smtClean="0"/>
              <a:t>.3 «Контроль </a:t>
            </a:r>
            <a:r>
              <a:rPr lang="ru-RU" sz="1600" dirty="0"/>
              <a:t>соответствия спецификации требованиям НТД ПАО </a:t>
            </a:r>
            <a:r>
              <a:rPr lang="ru-RU" sz="1600" dirty="0" smtClean="0"/>
              <a:t>«</a:t>
            </a:r>
            <a:r>
              <a:rPr lang="ru-RU" sz="1600" dirty="0" err="1" smtClean="0"/>
              <a:t>Транснефть</a:t>
            </a:r>
            <a:r>
              <a:rPr lang="ru-RU" sz="1600" dirty="0" smtClean="0"/>
              <a:t>»», в базе присутствуют спецификации, содержащие следующую информацию:</a:t>
            </a:r>
            <a:endParaRPr lang="en-US" sz="1600" dirty="0" smtClean="0"/>
          </a:p>
        </p:txBody>
      </p:sp>
      <p:pic>
        <p:nvPicPr>
          <p:cNvPr id="6146" name="Picture 2" descr="C:\Users\Leeroy\OneDrive\Изображения\Снимки экрана\2021-11-29 (3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9"/>
          <a:stretch/>
        </p:blipFill>
        <p:spPr bwMode="auto">
          <a:xfrm>
            <a:off x="1939124" y="3218383"/>
            <a:ext cx="8495663" cy="284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Franklin Gothic Book" panose="020B0503020102020204" pitchFamily="34" charset="0"/>
              </a:rPr>
              <a:t>Информация хранящаяся в базе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6147" name="Picture 3" descr="C:\Users\Leeroy\OneDrive\Изображения\Снимки экрана\2021-11-29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220788"/>
            <a:ext cx="11315274" cy="49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Franklin Gothic Book" panose="020B0503020102020204" pitchFamily="34" charset="0"/>
              </a:rPr>
              <a:t>Информация </a:t>
            </a:r>
            <a:r>
              <a:rPr lang="ru-RU" sz="2400" dirty="0" smtClean="0">
                <a:latin typeface="Franklin Gothic Book" panose="020B0503020102020204" pitchFamily="34" charset="0"/>
              </a:rPr>
              <a:t>раскрытая </a:t>
            </a:r>
            <a:r>
              <a:rPr lang="ru-RU" sz="2400" dirty="0" smtClean="0">
                <a:latin typeface="Franklin Gothic Book" panose="020B0503020102020204" pitchFamily="34" charset="0"/>
              </a:rPr>
              <a:t>на сайте ПАО «Транснефть»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54416" y="1019980"/>
            <a:ext cx="115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сайте ПАО «</a:t>
            </a:r>
            <a:r>
              <a:rPr lang="ru-RU" dirty="0" err="1" smtClean="0"/>
              <a:t>Траснефть</a:t>
            </a:r>
            <a:r>
              <a:rPr lang="ru-RU" dirty="0" smtClean="0"/>
              <a:t>» в свободном доступе присутствует следующая информация:</a:t>
            </a:r>
          </a:p>
        </p:txBody>
      </p:sp>
      <p:pic>
        <p:nvPicPr>
          <p:cNvPr id="7170" name="Picture 2" descr="C:\Users\Leeroy\OneDrive\Изображения\Снимки экрана\2021-11-29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02" y="1482055"/>
            <a:ext cx="7206414" cy="4767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Franklin Gothic Book" panose="020B0503020102020204" pitchFamily="34" charset="0"/>
              </a:rPr>
              <a:t>Информация </a:t>
            </a:r>
            <a:r>
              <a:rPr lang="ru-RU" sz="2400" dirty="0" smtClean="0">
                <a:latin typeface="Franklin Gothic Book" panose="020B0503020102020204" pitchFamily="34" charset="0"/>
              </a:rPr>
              <a:t>раскрытая </a:t>
            </a:r>
            <a:r>
              <a:rPr lang="ru-RU" sz="2400" dirty="0">
                <a:latin typeface="Franklin Gothic Book" panose="020B0503020102020204" pitchFamily="34" charset="0"/>
              </a:rPr>
              <a:t>на сайте ПАО «Транснефть»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7171" name="Picture 3" descr="C:\Users\Leeroy\OneDrive\Изображения\Снимки экрана\2021-11-29 (5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44797"/>
          <a:stretch/>
        </p:blipFill>
        <p:spPr bwMode="auto">
          <a:xfrm>
            <a:off x="786537" y="1130881"/>
            <a:ext cx="10305632" cy="2782599"/>
          </a:xfrm>
          <a:prstGeom prst="rect">
            <a:avLst/>
          </a:prstGeom>
          <a:noFill/>
          <a:ln w="31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9018" y="1137166"/>
            <a:ext cx="56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smtClean="0"/>
              <a:t>www.transneft.ru/tenders/purchase/id/3281161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915" y="4627763"/>
            <a:ext cx="10851611" cy="723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/>
              <a:t>Вывод:</a:t>
            </a:r>
          </a:p>
          <a:p>
            <a:pPr algn="just">
              <a:spcAft>
                <a:spcPts val="600"/>
              </a:spcAft>
            </a:pPr>
            <a:r>
              <a:rPr lang="ru-RU" dirty="0" smtClean="0"/>
              <a:t>Информация хранящаяся в базе не является коммерческой тайной или конфиденциальной информацией.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8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Преимущества введения проекта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791001480"/>
              </p:ext>
            </p:extLst>
          </p:nvPr>
        </p:nvGraphicFramePr>
        <p:xfrm>
          <a:off x="1267865" y="1121869"/>
          <a:ext cx="9774092" cy="519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8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71817" y="4237529"/>
            <a:ext cx="77074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Благодарю за внимание!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310057" y="896316"/>
            <a:ext cx="3255400" cy="2953790"/>
            <a:chOff x="1048461" y="1906534"/>
            <a:chExt cx="3342216" cy="3061331"/>
          </a:xfrm>
        </p:grpSpPr>
        <p:sp>
          <p:nvSpPr>
            <p:cNvPr id="28" name="Прямоугольник 27"/>
            <p:cNvSpPr/>
            <p:nvPr/>
          </p:nvSpPr>
          <p:spPr>
            <a:xfrm rot="18900000">
              <a:off x="1329346" y="1906534"/>
              <a:ext cx="3061331" cy="306133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 rot="18900000">
              <a:off x="1289361" y="2003072"/>
              <a:ext cx="2868256" cy="28682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 rot="18840786">
              <a:off x="1287799" y="2119454"/>
              <a:ext cx="2685240" cy="2685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31" name="Picture 2" descr="Пенза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48461" y="3159526"/>
              <a:ext cx="3163917" cy="55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275118" y="5904609"/>
            <a:ext cx="6479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5725"/>
            <a:r>
              <a:rPr lang="ru-RU" sz="1200" dirty="0">
                <a:solidFill>
                  <a:schemeClr val="bg1"/>
                </a:solidFill>
              </a:rPr>
              <a:t>База данных в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2579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Интерфейс базы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6" name="Picture 4" descr="C:\Users\Leeroy\OneDrive\Изображения\Снимки экрана\2021-11-28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78" y="1134234"/>
            <a:ext cx="8808684" cy="4960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6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Общая работа с базой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75980" y="1160008"/>
            <a:ext cx="1004303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1. Вход на </a:t>
            </a:r>
            <a:r>
              <a:rPr lang="ru-RU" dirty="0" smtClean="0"/>
              <a:t>сайт происходит  </a:t>
            </a:r>
            <a:r>
              <a:rPr lang="ru-RU" dirty="0" smtClean="0"/>
              <a:t>с помощью подтвержденного администратором сайта аккаунта. </a:t>
            </a:r>
            <a:endParaRPr lang="ru-RU" dirty="0"/>
          </a:p>
        </p:txBody>
      </p:sp>
      <p:pic>
        <p:nvPicPr>
          <p:cNvPr id="1026" name="Picture 2" descr="C:\Users\Leeroy\OneDrive\Изображения\Снимки экрана\2021-11-28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93" y="1689100"/>
            <a:ext cx="9000398" cy="399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Общая работа с базой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38590" y="1058408"/>
            <a:ext cx="109406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Выбор нужного раздела. </a:t>
            </a:r>
          </a:p>
        </p:txBody>
      </p:sp>
      <p:pic>
        <p:nvPicPr>
          <p:cNvPr id="4098" name="Picture 2" descr="C:\Users\Leeroy\OneDrive\Изображения\Снимки экрана\2021-11-30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4" y="1427739"/>
            <a:ext cx="11080750" cy="480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Общая работа с базой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38590" y="1058408"/>
            <a:ext cx="109406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ru-RU" dirty="0" smtClean="0"/>
              <a:t>. Создается новая запись или ведется </a:t>
            </a:r>
            <a:r>
              <a:rPr lang="ru-RU" dirty="0"/>
              <a:t>работа уже с имеющейся записью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C:\Users\Leeroy\OneDrive\Изображения\Снимки экрана\2021-11-30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8" y="1427740"/>
            <a:ext cx="10343942" cy="4846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Общая работа с базой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28715" y="973299"/>
            <a:ext cx="856038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ru-RU" dirty="0" smtClean="0"/>
              <a:t>. </a:t>
            </a:r>
            <a:r>
              <a:rPr lang="ru-RU" dirty="0"/>
              <a:t>Работа с характеристиками сборочной единицы/детали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 descr="C:\Users\Leeroy\OneDrive\Изображения\Снимки экрана\2021-11-30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15" y="1338324"/>
            <a:ext cx="8560385" cy="492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 Общая работа с базой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38590" y="944108"/>
            <a:ext cx="1094063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ru-RU" dirty="0"/>
              <a:t>Выбор контрольных </a:t>
            </a:r>
            <a:r>
              <a:rPr lang="ru-RU" dirty="0" smtClean="0"/>
              <a:t>операций в соответствии с планами технологического контроля</a:t>
            </a:r>
            <a:endParaRPr lang="ru-RU" dirty="0"/>
          </a:p>
        </p:txBody>
      </p:sp>
      <p:pic>
        <p:nvPicPr>
          <p:cNvPr id="7170" name="Picture 2" descr="C:\Users\Leeroy\OneDrive\Изображения\Снимки экрана\2021-11-30 (5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r="1236" b="1745"/>
          <a:stretch/>
        </p:blipFill>
        <p:spPr bwMode="auto">
          <a:xfrm>
            <a:off x="1822449" y="1313440"/>
            <a:ext cx="8572501" cy="490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780A9C4-597F-4793-BE11-5914704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Franklin Gothic Book" panose="020B0503020102020204" pitchFamily="34" charset="0"/>
              </a:rPr>
              <a:t>Работа с контрольными операциями</a:t>
            </a:r>
            <a:endParaRPr lang="ru-RU" sz="2400" dirty="0">
              <a:latin typeface="Franklin Gothic Book" panose="020B050302010202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6320463"/>
            <a:ext cx="5805916" cy="537537"/>
          </a:xfrm>
          <a:solidFill>
            <a:srgbClr val="F2F2F2"/>
          </a:solidFill>
        </p:spPr>
        <p:txBody>
          <a:bodyPr>
            <a:normAutofit/>
          </a:bodyPr>
          <a:lstStyle/>
          <a:p>
            <a:pPr indent="85725"/>
            <a:r>
              <a:rPr lang="ru-RU" sz="1200" dirty="0" smtClean="0"/>
              <a:t>База данных в сети Интернет</a:t>
            </a:r>
            <a:endParaRPr lang="ru-RU" sz="1200" dirty="0"/>
          </a:p>
        </p:txBody>
      </p:sp>
      <p:pic>
        <p:nvPicPr>
          <p:cNvPr id="3074" name="Picture 2" descr="C:\Users\Leeroy\OneDrive\Изображения\Снимки экрана\2021-11-28 (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057272"/>
            <a:ext cx="8718550" cy="5192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1549400" y="2667000"/>
            <a:ext cx="539750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4450" y="2667000"/>
            <a:ext cx="150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01" y="2205335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 smtClean="0"/>
              <a:t>Открытое поле для даты </a:t>
            </a:r>
          </a:p>
          <a:p>
            <a:pPr algn="ctr"/>
            <a:r>
              <a:rPr lang="ru-RU" sz="1200" b="1" dirty="0" smtClean="0"/>
              <a:t>закрытия предписания</a:t>
            </a:r>
            <a:endParaRPr lang="ru-RU" sz="1200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621152" y="5067300"/>
            <a:ext cx="798198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4450" y="5289550"/>
            <a:ext cx="1576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814" y="4827885"/>
            <a:ext cx="122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 smtClean="0"/>
              <a:t>Незавершенная </a:t>
            </a:r>
          </a:p>
          <a:p>
            <a:pPr algn="ctr"/>
            <a:r>
              <a:rPr lang="ru-RU" sz="1200" b="1" dirty="0" smtClean="0"/>
              <a:t>операция</a:t>
            </a:r>
            <a:endParaRPr lang="ru-RU" sz="12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8972550" y="2595949"/>
            <a:ext cx="1609407" cy="112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10581957" y="2595949"/>
            <a:ext cx="150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77842" y="1882169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 smtClean="0"/>
              <a:t>Отметка о снятии</a:t>
            </a:r>
          </a:p>
          <a:p>
            <a:pPr algn="ctr"/>
            <a:r>
              <a:rPr lang="ru-RU" sz="1200" b="1" dirty="0" smtClean="0"/>
              <a:t>(указать номер</a:t>
            </a:r>
          </a:p>
          <a:p>
            <a:pPr algn="ctr"/>
            <a:r>
              <a:rPr lang="ru-RU" sz="1200" b="1" dirty="0" smtClean="0"/>
              <a:t>предписания)</a:t>
            </a:r>
            <a:endParaRPr lang="ru-R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76259" y="2655841"/>
            <a:ext cx="160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В данный момент </a:t>
            </a:r>
          </a:p>
          <a:p>
            <a:pPr algn="ctr"/>
            <a:r>
              <a:rPr lang="ru-RU" sz="1200" dirty="0"/>
              <a:t>в</a:t>
            </a:r>
            <a:r>
              <a:rPr lang="ru-RU" sz="1200" dirty="0" smtClean="0"/>
              <a:t> соответствии с ЖТН.</a:t>
            </a:r>
          </a:p>
          <a:p>
            <a:pPr algn="ctr"/>
            <a:r>
              <a:rPr lang="ru-RU" sz="1200" dirty="0" smtClean="0"/>
              <a:t>Можно заменить на</a:t>
            </a:r>
          </a:p>
          <a:p>
            <a:pPr algn="ctr"/>
            <a:r>
              <a:rPr lang="ru-RU" sz="1200" dirty="0"/>
              <a:t>п</a:t>
            </a:r>
            <a:r>
              <a:rPr lang="ru-RU" sz="1200" dirty="0" smtClean="0"/>
              <a:t>ростую </a:t>
            </a:r>
            <a:r>
              <a:rPr lang="ru-RU" sz="1200" dirty="0" smtClean="0"/>
              <a:t>галочку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ru-RU" sz="1200" dirty="0" smtClean="0"/>
              <a:t>слайдер)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785100" y="4095750"/>
            <a:ext cx="603250" cy="27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8388350" y="4368799"/>
            <a:ext cx="2240153" cy="33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0637714" y="4700930"/>
            <a:ext cx="1409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92497" y="3996764"/>
            <a:ext cx="16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 smtClean="0"/>
              <a:t>Закрытое замечание</a:t>
            </a:r>
          </a:p>
          <a:p>
            <a:pPr algn="ctr"/>
            <a:r>
              <a:rPr lang="ru-RU" sz="1200" b="1" dirty="0"/>
              <a:t>с</a:t>
            </a:r>
            <a:r>
              <a:rPr lang="ru-RU" sz="1200" b="1" dirty="0" smtClean="0"/>
              <a:t> фамилией выдавшего</a:t>
            </a:r>
          </a:p>
          <a:p>
            <a:pPr algn="ctr"/>
            <a:r>
              <a:rPr lang="ru-RU" sz="1200" b="1" dirty="0"/>
              <a:t>и</a:t>
            </a:r>
            <a:r>
              <a:rPr lang="ru-RU" sz="1200" b="1" dirty="0" smtClean="0"/>
              <a:t>нженера по ТН</a:t>
            </a:r>
            <a:endParaRPr lang="ru-RU" sz="1200" b="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750050" y="4095750"/>
            <a:ext cx="513618" cy="27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7263668" y="4368799"/>
            <a:ext cx="3374046" cy="110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0628503" y="5473700"/>
            <a:ext cx="1409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03716" y="5016152"/>
            <a:ext cx="16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 smtClean="0"/>
              <a:t>Фамилия инженера</a:t>
            </a:r>
          </a:p>
          <a:p>
            <a:pPr algn="ctr"/>
            <a:r>
              <a:rPr lang="ru-RU" sz="1200" b="1" dirty="0"/>
              <a:t>з</a:t>
            </a:r>
            <a:r>
              <a:rPr lang="ru-RU" sz="1200" b="1" dirty="0" smtClean="0"/>
              <a:t>акрывшего замечание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8044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3" grpId="0"/>
      <p:bldP spid="22" grpId="0" animBg="1"/>
      <p:bldP spid="30" grpId="0"/>
      <p:bldP spid="39" grpId="0" animBg="1"/>
      <p:bldP spid="43" grpId="0"/>
    </p:bldLst>
  </p:timing>
</p:sld>
</file>

<file path=ppt/theme/theme1.xml><?xml version="1.0" encoding="utf-8"?>
<a:theme xmlns:a="http://schemas.openxmlformats.org/drawingml/2006/main" name="1_Тема Office">
  <a:themeElements>
    <a:clrScheme name="Другая 45">
      <a:dk1>
        <a:srgbClr val="3F3F3F"/>
      </a:dk1>
      <a:lt1>
        <a:sysClr val="window" lastClr="FFFFFF"/>
      </a:lt1>
      <a:dk2>
        <a:srgbClr val="005596"/>
      </a:dk2>
      <a:lt2>
        <a:srgbClr val="E3E3E3"/>
      </a:lt2>
      <a:accent1>
        <a:srgbClr val="005596"/>
      </a:accent1>
      <a:accent2>
        <a:srgbClr val="FF0000"/>
      </a:accent2>
      <a:accent3>
        <a:srgbClr val="007AD6"/>
      </a:accent3>
      <a:accent4>
        <a:srgbClr val="008DF6"/>
      </a:accent4>
      <a:accent5>
        <a:srgbClr val="33A8FF"/>
      </a:accent5>
      <a:accent6>
        <a:srgbClr val="6DC0FF"/>
      </a:accent6>
      <a:hlink>
        <a:srgbClr val="33A8FF"/>
      </a:hlink>
      <a:folHlink>
        <a:srgbClr val="33A8FF"/>
      </a:folHlink>
    </a:clrScheme>
    <a:fontScheme name="Другая 12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Другая 45">
      <a:dk1>
        <a:srgbClr val="3F3F3F"/>
      </a:dk1>
      <a:lt1>
        <a:sysClr val="window" lastClr="FFFFFF"/>
      </a:lt1>
      <a:dk2>
        <a:srgbClr val="005596"/>
      </a:dk2>
      <a:lt2>
        <a:srgbClr val="E3E3E3"/>
      </a:lt2>
      <a:accent1>
        <a:srgbClr val="005596"/>
      </a:accent1>
      <a:accent2>
        <a:srgbClr val="FF0000"/>
      </a:accent2>
      <a:accent3>
        <a:srgbClr val="007AD6"/>
      </a:accent3>
      <a:accent4>
        <a:srgbClr val="008DF6"/>
      </a:accent4>
      <a:accent5>
        <a:srgbClr val="33A8FF"/>
      </a:accent5>
      <a:accent6>
        <a:srgbClr val="6DC0FF"/>
      </a:accent6>
      <a:hlink>
        <a:srgbClr val="33A8FF"/>
      </a:hlink>
      <a:folHlink>
        <a:srgbClr val="33A8FF"/>
      </a:folHlink>
    </a:clrScheme>
    <a:fontScheme name="Другая 12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9312</TotalTime>
  <Words>687</Words>
  <Application>Microsoft Office PowerPoint</Application>
  <PresentationFormat>Произвольный</PresentationFormat>
  <Paragraphs>107</Paragraphs>
  <Slides>20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1_Тема Office</vt:lpstr>
      <vt:lpstr>2_Тема Office</vt:lpstr>
      <vt:lpstr>Презентация PowerPoint</vt:lpstr>
      <vt:lpstr>Преимущества введения проекта</vt:lpstr>
      <vt:lpstr>Интерфейс базы</vt:lpstr>
      <vt:lpstr> Общая работа с базой</vt:lpstr>
      <vt:lpstr> Общая работа с базой</vt:lpstr>
      <vt:lpstr> Общая работа с базой</vt:lpstr>
      <vt:lpstr> Общая работа с базой</vt:lpstr>
      <vt:lpstr> Общая работа с базой</vt:lpstr>
      <vt:lpstr>Работа с контрольными операциями</vt:lpstr>
      <vt:lpstr>Работа с контрольными операциями</vt:lpstr>
      <vt:lpstr> Формирование отчетов: отчет ЖТН</vt:lpstr>
      <vt:lpstr> Формирование отчетов: отчет ЖТН</vt:lpstr>
      <vt:lpstr> Формирование отчетов: отчет ЖТН</vt:lpstr>
      <vt:lpstr> Формирование отчетов: отчет ФОМ</vt:lpstr>
      <vt:lpstr> Формирование отчетов: отчет ФОМ</vt:lpstr>
      <vt:lpstr>Информация хранящаяся в базе</vt:lpstr>
      <vt:lpstr>Информация хранящаяся в базе</vt:lpstr>
      <vt:lpstr>Информация раскрытая на сайте ПАО «Транснефть»</vt:lpstr>
      <vt:lpstr>Информация раскрытая на сайте ПАО «Транснефть»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Носков Кирилл Андреевич</dc:creator>
  <cp:lastModifiedBy>Пользователь Windows</cp:lastModifiedBy>
  <cp:revision>1180</cp:revision>
  <cp:lastPrinted>2019-07-31T06:25:05Z</cp:lastPrinted>
  <dcterms:created xsi:type="dcterms:W3CDTF">2018-10-09T12:58:40Z</dcterms:created>
  <dcterms:modified xsi:type="dcterms:W3CDTF">2022-01-05T21:36:20Z</dcterms:modified>
</cp:coreProperties>
</file>