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97CEA14-0727-4592-90A5-42F26385FA56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C522FF8-6B2D-4F2C-8738-8B323BAFA4C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EA14-0727-4592-90A5-42F26385FA56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2FF8-6B2D-4F2C-8738-8B323BAFA4C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EA14-0727-4592-90A5-42F26385FA56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2FF8-6B2D-4F2C-8738-8B323BAFA4C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7CEA14-0727-4592-90A5-42F26385FA56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C522FF8-6B2D-4F2C-8738-8B323BAFA4C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97CEA14-0727-4592-90A5-42F26385FA56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C522FF8-6B2D-4F2C-8738-8B323BAFA4C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EA14-0727-4592-90A5-42F26385FA56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2FF8-6B2D-4F2C-8738-8B323BAFA4C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EA14-0727-4592-90A5-42F26385FA56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2FF8-6B2D-4F2C-8738-8B323BAFA4C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7CEA14-0727-4592-90A5-42F26385FA56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C522FF8-6B2D-4F2C-8738-8B323BAFA4C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EA14-0727-4592-90A5-42F26385FA56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2FF8-6B2D-4F2C-8738-8B323BAFA4C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7CEA14-0727-4592-90A5-42F26385FA56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C522FF8-6B2D-4F2C-8738-8B323BAFA4C6}" type="slidenum">
              <a:rPr lang="tr-TR" smtClean="0"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7CEA14-0727-4592-90A5-42F26385FA56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C522FF8-6B2D-4F2C-8738-8B323BAFA4C6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7CEA14-0727-4592-90A5-42F26385FA56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C522FF8-6B2D-4F2C-8738-8B323BAFA4C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C:\var\folders\k0\sdrxyz91007g2w6jtd17p59w0000gp\T\com.microsoft.Word\WebArchiveCopyPasteTempFiles\page1image3066195376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nack.expo.io/" TargetMode="External"/><Relationship Id="rId2" Type="http://schemas.openxmlformats.org/officeDocument/2006/relationships/hyperlink" Target="https://expo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play.google.com/store/apps/details?id=host.exp.exponent" TargetMode="External"/><Relationship Id="rId4" Type="http://schemas.openxmlformats.org/officeDocument/2006/relationships/hyperlink" Target="https://www.google.com.tr/search?q=itunes+expo+client&amp;rls=com.microsoft:en-GB:%7breferrer:source?%7d&amp;ie=UTF-8&amp;oe=UTF-8&amp;sourceid=ie7&amp;rlz=1I7TEUA_trTR487TR48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500430" y="857232"/>
            <a:ext cx="48013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,Bold"/>
                <a:ea typeface="Times New Roman" pitchFamily="18" charset="0"/>
                <a:cs typeface="Arial" pitchFamily="34" charset="0"/>
              </a:rPr>
              <a:t>Mobil Teknolojileri</a:t>
            </a:r>
            <a:endParaRPr kumimoji="0" 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,Bold"/>
                <a:ea typeface="Times New Roman" pitchFamily="18" charset="0"/>
                <a:cs typeface="Arial" pitchFamily="34" charset="0"/>
              </a:rPr>
              <a:t>					</a:t>
            </a:r>
            <a:endParaRPr kumimoji="0" 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,Bold"/>
                <a:ea typeface="Times New Roman" pitchFamily="18" charset="0"/>
                <a:cs typeface="Arial" pitchFamily="34" charset="0"/>
              </a:rPr>
              <a:t>MMOT222 Bitirme Projesi</a:t>
            </a:r>
            <a:endParaRPr kumimoji="0" 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2" descr="page1image3066195376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4857752" y="1785926"/>
            <a:ext cx="2124075" cy="21526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714612" y="4143380"/>
            <a:ext cx="6072230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,Bold"/>
                <a:ea typeface="Times New Roman" pitchFamily="18" charset="0"/>
                <a:cs typeface="Arial" pitchFamily="34" charset="0"/>
              </a:rPr>
              <a:t>Danışman</a:t>
            </a:r>
            <a:r>
              <a:rPr kumimoji="0" lang="tr-T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,Bold"/>
                <a:ea typeface="Times New Roman" pitchFamily="18" charset="0"/>
                <a:cs typeface="Arial" pitchFamily="34" charset="0"/>
              </a:rPr>
              <a:t/>
            </a:r>
            <a:br>
              <a:rPr kumimoji="0" lang="tr-T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,Bold"/>
                <a:ea typeface="Times New Roman" pitchFamily="18" charset="0"/>
                <a:cs typeface="Arial" pitchFamily="34" charset="0"/>
              </a:rPr>
            </a:b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,Bold"/>
                <a:ea typeface="Times New Roman" pitchFamily="18" charset="0"/>
                <a:cs typeface="Arial" pitchFamily="34" charset="0"/>
              </a:rPr>
              <a:t>Nilgün İNCEREİS</a:t>
            </a:r>
            <a:endParaRPr kumimoji="0" 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,Bold"/>
                <a:ea typeface="Times New Roman" pitchFamily="18" charset="0"/>
                <a:cs typeface="Arial" pitchFamily="34" charset="0"/>
              </a:rPr>
              <a:t>NİSAN 2020</a:t>
            </a:r>
            <a:endParaRPr kumimoji="0" 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FOODS CALCULATOR UYGULAMASI PROJE İLERLEME RAPORU</a:t>
            </a:r>
            <a:endParaRPr kumimoji="0" 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,Bold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,Bold"/>
                <a:ea typeface="Times New Roman" pitchFamily="18" charset="0"/>
                <a:cs typeface="Arial" pitchFamily="34" charset="0"/>
              </a:rPr>
              <a:t>GELİŞTİRME ORTAMI: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React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Native</a:t>
            </a:r>
            <a:endParaRPr kumimoji="0" 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,Bold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,Bold"/>
                <a:ea typeface="Times New Roman" pitchFamily="18" charset="0"/>
                <a:cs typeface="Arial" pitchFamily="34" charset="0"/>
              </a:rPr>
              <a:t>DİL: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JavaScript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Hazırlayanlar: 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Kerim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Eraslan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18MY90317</a:t>
            </a:r>
            <a:endParaRPr kumimoji="0" 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00166" y="1071546"/>
            <a:ext cx="614366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,Bold"/>
                <a:ea typeface="Times New Roman" pitchFamily="18" charset="0"/>
                <a:cs typeface="Arial" pitchFamily="34" charset="0"/>
              </a:rPr>
              <a:t>FOOD CALCULATOR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,Bold"/>
                <a:ea typeface="Times New Roman" pitchFamily="18" charset="0"/>
                <a:cs typeface="Arial" pitchFamily="34" charset="0"/>
              </a:rPr>
              <a:t>Danışman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,Bold"/>
                <a:ea typeface="Times New Roman" pitchFamily="18" charset="0"/>
                <a:cs typeface="Arial" pitchFamily="34" charset="0"/>
              </a:rPr>
              <a:t/>
            </a:r>
            <a:b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,Bold"/>
                <a:ea typeface="Times New Roman" pitchFamily="18" charset="0"/>
                <a:cs typeface="Arial" pitchFamily="34" charset="0"/>
              </a:rPr>
            </a:b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,Bold"/>
                <a:ea typeface="Times New Roman" pitchFamily="18" charset="0"/>
                <a:cs typeface="Arial" pitchFamily="34" charset="0"/>
              </a:rPr>
              <a:t>Nilgün İNCEREİS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,Bold"/>
                <a:ea typeface="Times New Roman" pitchFamily="18" charset="0"/>
                <a:cs typeface="Arial" pitchFamily="34" charset="0"/>
              </a:rPr>
              <a:t>NİSAN 2020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sz="16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 proje ufak veya büyük çaplı şirketlerin yemekhanelerinde satmakta olduğu kahvaltı ürünlerinin kolayca hesaplanmasını sağlamaktadır.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 proje sayesinde çalışanlar daha basit bir şekilde hesap yapabilir ve yanlış hesap olasılığını %0 a kadar düşürebilmektedir.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Proje </a:t>
            </a:r>
            <a:r>
              <a:rPr kumimoji="0" lang="tr-T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reat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kumimoji="0" lang="tr-T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native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dilinde yazılmıştır her iki platformda da çalışmaktadır.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(İOS-ANDROİD)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714612" y="142852"/>
            <a:ext cx="34289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,Bold" charset="0"/>
                <a:ea typeface="Times New Roman" pitchFamily="18" charset="0"/>
                <a:cs typeface="Arial" pitchFamily="34" charset="0"/>
              </a:rPr>
              <a:t>ÖZET</a:t>
            </a:r>
            <a:endParaRPr kumimoji="0" lang="tr-T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85720" y="1357298"/>
            <a:ext cx="5572163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React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Native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için kısaca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Facebook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tarafından üretilen,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cross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-platform mobil uygulama geliştirme olanağı sağlayan bir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framework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diyebiliriz.</a:t>
            </a:r>
            <a:endParaRPr kumimoji="0" lang="tr-T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“</a:t>
            </a:r>
            <a:r>
              <a:rPr kumimoji="0" lang="tr-TR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Cross</a:t>
            </a:r>
            <a:r>
              <a:rPr kumimoji="0" lang="tr-T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-platform mobil uygulama geliştirme </a:t>
            </a:r>
            <a:r>
              <a:rPr kumimoji="0" lang="tr-TR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framework’ü</a:t>
            </a:r>
            <a:r>
              <a:rPr kumimoji="0" lang="tr-T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”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ne demek derseniz; </a:t>
            </a:r>
            <a:r>
              <a:rPr kumimoji="0" lang="tr-T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“Ben tek bir dil ile mobil uygulama geliştireyim; ama hem </a:t>
            </a:r>
            <a:r>
              <a:rPr kumimoji="0" lang="tr-TR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Android</a:t>
            </a:r>
            <a:r>
              <a:rPr kumimoji="0" lang="tr-T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hem </a:t>
            </a:r>
            <a:r>
              <a:rPr kumimoji="0" lang="tr-TR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iOS</a:t>
            </a:r>
            <a:r>
              <a:rPr kumimoji="0" lang="tr-T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hem Windows … vs ortamlarında çalışsın. Kalkıp da </a:t>
            </a:r>
            <a:r>
              <a:rPr kumimoji="0" lang="tr-TR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Android</a:t>
            </a:r>
            <a:r>
              <a:rPr kumimoji="0" lang="tr-T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için Java, </a:t>
            </a:r>
            <a:r>
              <a:rPr kumimoji="0" lang="tr-TR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iOS</a:t>
            </a:r>
            <a:r>
              <a:rPr kumimoji="0" lang="tr-T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için Swift öğrenmekle uğraşmayayım!” 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dediğiniz de sizin imdadınıza koşan diller,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framework’lerdir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.</a:t>
            </a:r>
            <a:endParaRPr kumimoji="0" lang="tr-T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React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Native’de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bunlardan biri. Kendine özgü bir mobil uygulama uzantısı yok, uygulamayı geliştiriyorsunuz ve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Android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için </a:t>
            </a:r>
            <a:r>
              <a:rPr kumimoji="0" lang="tr-T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.</a:t>
            </a:r>
            <a:r>
              <a:rPr kumimoji="0" lang="tr-TR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apk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iOS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için </a:t>
            </a:r>
            <a:r>
              <a:rPr kumimoji="0" lang="tr-T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.</a:t>
            </a:r>
            <a:r>
              <a:rPr kumimoji="0" lang="tr-TR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ipa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uzantılarını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alıyorsunuz.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Android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ortamına uygulama geliştirirken karşılaşacağınız hatalar Java hataları,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iOS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ortamına uygulama geliştirirken karşılaşacağınız hatalar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Objective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-C hataları. Ama kodlarken kullanacağınız dil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React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.</a:t>
            </a:r>
            <a:endParaRPr kumimoji="0" lang="tr-T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Kısa, öz ve açık bir giriş oldu ise asıl konumuza geçebiliriz.</a:t>
            </a:r>
            <a:endParaRPr kumimoji="0" lang="tr-T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Kendine has bir dil formatı (JSX) olan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React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Native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bizlere tek bir dil üzerinden kodlama yapabilme ve geliştirilen uygulamanın bir çok platformda çalışma olanağını sunuyor dedik. Geliştiricilere bu desteği sağlayan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React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Native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cihaz ile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arayüz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arasında bir köprü görevi görerek geliştirilen mobil uygulamaların sorunsuzca çalışmasını sağlıyor. Siz geliştirme ortamında bir bileşen tanımlıyorsunuz (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örneğin; &lt;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Text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&gt;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) ve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React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Native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ilgili ortamda o bileşenin karşılığı ne ise (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Android’de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TextView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iOS’da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UIView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) sizin yerinize oluşturuyor. Bunun için de yazılan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React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(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yani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Javascript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) 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kodlarını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native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dile (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Java,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Objective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-C .. vs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) çevirirken “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babel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” adı verilen bir yapı devreye giriyor.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714348" y="714356"/>
            <a:ext cx="2691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ea typeface="Times New Roman" pitchFamily="18" charset="0"/>
                <a:cs typeface="Times New Roman" pitchFamily="18" charset="0"/>
              </a:rPr>
              <a:t>React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ea typeface="Times New Roman" pitchFamily="18" charset="0"/>
                <a:cs typeface="Times New Roman" pitchFamily="18" charset="0"/>
              </a:rPr>
              <a:t> -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ea typeface="Times New Roman" pitchFamily="18" charset="0"/>
                <a:cs typeface="Times New Roman" pitchFamily="18" charset="0"/>
              </a:rPr>
              <a:t>Native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ea typeface="Times New Roman" pitchFamily="18" charset="0"/>
                <a:cs typeface="Times New Roman" pitchFamily="18" charset="0"/>
              </a:rPr>
              <a:t> Nedir?</a:t>
            </a:r>
            <a:endParaRPr kumimoji="0" lang="tr-T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 descr="/var/folders/k0/sdrxyz91007g2w6jtd17p59w0000gp/T/com.microsoft.Word/WebArchiveCopyPasteTempFiles/1*kipiXv6EpMLXgjQ7MzsL2w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72198" y="2143116"/>
            <a:ext cx="2428892" cy="22290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28596" y="500042"/>
            <a:ext cx="214314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EXPO Nedir ? </a:t>
            </a:r>
            <a:endParaRPr kumimoji="0" lang="tr-T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28596" y="1500174"/>
            <a:ext cx="5286412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Exponent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 ekibinin yaptığı 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react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native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ile online kod yazmayı mümkün kılan 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snack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.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expo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 projesi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react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native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yazmak için en hızlı yol.</a:t>
            </a:r>
            <a:endParaRPr kumimoji="0" lang="tr-TR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  <a:hlinkClick r:id="rId3"/>
              </a:rPr>
              <a:t>https://snack.expo.io/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adresine girip hemen kodlamaya başlayabilirsiniz. Online 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emulator'de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 kodunuzun 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ç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ıktısını g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ö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rebilirsiniz.</a:t>
            </a:r>
            <a:endParaRPr kumimoji="0" lang="tr-TR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Proje oluşturup, lokal makinenize indirip, normal 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react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native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 projesi gibi projenize devam edebilirsiniz.</a:t>
            </a:r>
            <a:endParaRPr kumimoji="0" lang="tr-TR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Yazdığınız kodu telefonunuzda derlemek i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ç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in;</a:t>
            </a:r>
            <a:endParaRPr kumimoji="0" lang="tr-TR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IOS kullanıyorsanız,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  <a:hlinkClick r:id="rId4"/>
              </a:rPr>
              <a:t>AppStore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'dan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expo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client'ı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 telefonunuza indirmelisiniz.</a:t>
            </a:r>
            <a:endParaRPr kumimoji="0" lang="tr-TR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Android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 kullanıyorsanız,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  <a:hlinkClick r:id="rId5"/>
              </a:rPr>
              <a:t>GooglePlay'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den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expo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client'ı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 telefonunuza indirmelisiniz.</a:t>
            </a:r>
            <a:endParaRPr kumimoji="0" lang="tr-TR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  <a:hlinkClick r:id="rId3"/>
              </a:rPr>
              <a:t>https://snack.expo.io/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adresindeki projenizin QR 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code'unu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expo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client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ea typeface="Calibri" pitchFamily="34" charset="0"/>
                <a:cs typeface="Times New Roman" pitchFamily="18" charset="0"/>
              </a:rPr>
              <a:t> uygulamasında okutup, projenizi telefonunuzda derleyebilirsiniz.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endParaRPr kumimoji="0" lang="tr-TR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cs typeface="Arial" pitchFamily="34" charset="0"/>
              </a:rPr>
              <a:t>Expo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cs typeface="Arial" pitchFamily="34" charset="0"/>
              </a:rPr>
              <a:t> Projesi, ilk başlayanların 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cs typeface="Arial" pitchFamily="34" charset="0"/>
              </a:rPr>
              <a:t>react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cs typeface="Arial" pitchFamily="34" charset="0"/>
              </a:rPr>
              <a:t>-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effectLst/>
                <a:latin typeface="Helvetica Neue"/>
                <a:cs typeface="Arial" pitchFamily="34" charset="0"/>
              </a:rPr>
              <a:t>native'e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effectLst/>
                <a:latin typeface="Helvetica Neue"/>
                <a:cs typeface="Arial" pitchFamily="34" charset="0"/>
              </a:rPr>
              <a:t> göz atması, hızlı bir şey denemek adına ya da kod paylaşmak için çok kullanışlı. </a:t>
            </a:r>
            <a:endParaRPr kumimoji="0" lang="tr-TR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4" descr="Expo - Google Play'de Uygulamalar"/>
          <p:cNvPicPr/>
          <p:nvPr/>
        </p:nvPicPr>
        <p:blipFill>
          <a:blip r:embed="rId6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72198" y="2000240"/>
            <a:ext cx="2000264" cy="24782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143240" y="642918"/>
            <a:ext cx="24288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PROJE AMACI</a:t>
            </a: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2976" y="1928802"/>
            <a:ext cx="635798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 proje ufak veya büyük çaplı şirketlerin yemekhanelerinde satmakta olduğu kahvaltı ürünlerinin kolayca hesaplanmasını sağlamaktadır.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 proje sayesinde çalışanlar daha basit bir şekilde hesap yapabilir ve yanlış hesap olasılığını %0 a kadar düşürebilmektedir.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Proje 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reat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kumimoji="0" lang="tr-T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native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dilinde yazılmıştır her iki platformda da çalışmaktadır.(İOS-ANDROİD)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357422" y="285728"/>
            <a:ext cx="3862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PROJE EKRAN GÖRÜNTÜLERİ</a:t>
            </a:r>
            <a:endParaRPr kumimoji="0" lang="tr-T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8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85720" y="857232"/>
            <a:ext cx="2746606" cy="4882575"/>
          </a:xfrm>
          <a:prstGeom prst="rect">
            <a:avLst/>
          </a:prstGeom>
        </p:spPr>
      </p:pic>
      <p:pic>
        <p:nvPicPr>
          <p:cNvPr id="6" name="Picture 19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143240" y="857232"/>
            <a:ext cx="2743002" cy="487616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</TotalTime>
  <Words>167</Words>
  <Application>Microsoft Office PowerPoint</Application>
  <PresentationFormat>Ekran Gösterisi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Cumba</vt:lpstr>
      <vt:lpstr>Slayt 1</vt:lpstr>
      <vt:lpstr>Slayt 2</vt:lpstr>
      <vt:lpstr>Slayt 3</vt:lpstr>
      <vt:lpstr>Slayt 4</vt:lpstr>
      <vt:lpstr>Slayt 5</vt:lpstr>
      <vt:lpstr>Slayt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KEREM ERASLAN</dc:creator>
  <cp:lastModifiedBy>KEREM ERASLAN</cp:lastModifiedBy>
  <cp:revision>3</cp:revision>
  <dcterms:created xsi:type="dcterms:W3CDTF">2020-05-02T15:02:39Z</dcterms:created>
  <dcterms:modified xsi:type="dcterms:W3CDTF">2020-05-02T15:26:26Z</dcterms:modified>
</cp:coreProperties>
</file>