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>
        <p:scale>
          <a:sx n="70" d="100"/>
          <a:sy n="70" d="100"/>
        </p:scale>
        <p:origin x="92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8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7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28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C6D0-115D-456D-BADD-FF9537DB19B0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1FB337-A5CF-4987-A809-081C6B47E8C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etbrains/kotl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whentouse.html" TargetMode="External"/><Relationship Id="rId2" Type="http://schemas.openxmlformats.org/officeDocument/2006/relationships/hyperlink" Target="http://www.sqlite.org/differ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589B5F2-133F-4AE6-A14F-FC6145D6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145" y="75883"/>
            <a:ext cx="486460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anose="02020603050405020304" pitchFamily="18" charset="0"/>
              </a:rPr>
              <a:t>      Mobil Teknolojileri</a:t>
            </a:r>
            <a:endParaRPr kumimoji="0" lang="tr-TR" altLang="tr-T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anose="02020603050405020304" pitchFamily="18" charset="0"/>
              </a:rPr>
              <a:t>            MMTO108  ANDROİD PROGRAMLAMAYA GİRİŞ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SÖZLÜK UYGULAMASI PROJE RAPORU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Resim 2" descr="Okan üniversitesi logo png » PNG Image">
            <a:extLst>
              <a:ext uri="{FF2B5EF4-FFF2-40B4-BE49-F238E27FC236}">
                <a16:creationId xmlns:a16="http://schemas.microsoft.com/office/drawing/2014/main" id="{11734D03-C566-412D-A559-16E860E38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71" y="1106987"/>
            <a:ext cx="2313950" cy="23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512DA12-457D-44DF-971C-D17E53E4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305" y="4110657"/>
            <a:ext cx="4038285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anose="02020603050405020304" pitchFamily="18" charset="0"/>
              </a:rPr>
              <a:t>GELİŞTİRME ORTAMI: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anose="02020603050405020304" pitchFamily="18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Android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Studio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anose="02020603050405020304" pitchFamily="18" charset="0"/>
              </a:rPr>
              <a:t>DİL: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anose="02020603050405020304" pitchFamily="18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Kotlin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Ödev: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Sözlük Uygulaması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Hazırlayanlar: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Kerim Eraslan 18MY90317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HALİL İBRAHİM ZIRIH 18MY93012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022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C63968E-09BB-4EED-99A8-A1DD7A985F59}"/>
              </a:ext>
            </a:extLst>
          </p:cNvPr>
          <p:cNvSpPr/>
          <p:nvPr/>
        </p:nvSpPr>
        <p:spPr>
          <a:xfrm>
            <a:off x="199992" y="1290139"/>
            <a:ext cx="3362074" cy="46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ts val="2250"/>
              </a:lnSpc>
              <a:spcAft>
                <a:spcPts val="0"/>
              </a:spcAft>
            </a:pPr>
            <a:r>
              <a:rPr lang="tr-TR" sz="4400" b="1" kern="1800" dirty="0" err="1">
                <a:solidFill>
                  <a:srgbClr val="00000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tr-TR" sz="4400" b="1" kern="1800" dirty="0">
                <a:solidFill>
                  <a:srgbClr val="00000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Nedir?</a:t>
            </a:r>
            <a:endParaRPr lang="tr-T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8139E63-64A1-440F-9DEA-4287A38AAD90}"/>
              </a:ext>
            </a:extLst>
          </p:cNvPr>
          <p:cNvSpPr/>
          <p:nvPr/>
        </p:nvSpPr>
        <p:spPr>
          <a:xfrm>
            <a:off x="199992" y="2067689"/>
            <a:ext cx="94622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2010 yılında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JetBrains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firması tarafından ortaya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çıktı.Kotlin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19 Temmuz 2011 yılında JVM Language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Summit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etkinliğinde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duyuruldu.Kotlin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statik bir programlama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dilidir.Kotlin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Apache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2.0 lisansı altında geliştirilen açık kaynak kodlu bir projedir desteklere ve yardımlara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açıktır.Projenin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kaynak kodları herkese açıktır. Proje destek olmak adına geliştirmeler yapabilirsiniz. Projeyi incelemek ve destek olmak için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Github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adresini ziyaret edebilirsiniz : </a:t>
            </a:r>
            <a:r>
              <a:rPr lang="tr-TR" sz="1600" b="1" dirty="0">
                <a:solidFill>
                  <a:srgbClr val="78AAD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https://github.com/jetbrains/kotlin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Kotlin’in ilk geliştirmesini Rusya merkezli bir şirket olan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JetBrains’in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yazılımcıları tarafından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yapılmıştır.Kotlin’in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ismi ise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Rusyada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bulunan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adasından gelmektedir.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Birçok geliştirici gibi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sizinde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kendinize bu soruyu defalarca sorduğunuzu düşünüyorum. Java varken neden bu dile ihtiyaç duyuldu ? Ne gerek vardı ki ? Senelerdir Java ile yazıyoruz nereden çıktı bu dil ? gibi birçok geliştirici tarafından sorulmuş olan sorulara cevap olarak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JetBrains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firması ; “</a:t>
            </a:r>
            <a:r>
              <a:rPr lang="tr-TR" sz="1600" b="1" i="1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Performans ve güvenliği feda etmeden Java’dan daha özlü kodlar yazmayı sağlamak için bu dili geliştirdik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” cevabını vermektedir.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Kotlin’in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temel hedefi kod satırlarını azaltmak, daha güvenli kod yazmak olarak söyleyebiliriz.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Javayı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bitirdi ya bitirecek gibi yorumlar asılsızdır.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geliştiricilerinden olan</a:t>
            </a:r>
            <a:r>
              <a:rPr lang="tr-TR" sz="1600" b="1" i="1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600" b="1" i="1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Andrey</a:t>
            </a:r>
            <a:r>
              <a:rPr lang="tr-TR" sz="1600" b="1" i="1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600" b="1" i="1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Breslav</a:t>
            </a:r>
            <a:r>
              <a:rPr lang="tr-TR" sz="1600" b="1" i="1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Kotlin’in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nesne yönelimli bir dil ve Java’dan “daha iyi bir dil” olarak tasarlandığını söyledi. Ancak hala Java koduyla tamamen birlikte çalıştığı için şirketler Java’dan </a:t>
            </a:r>
            <a:r>
              <a:rPr lang="tr-TR" sz="1600" dirty="0" err="1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Kotlin’e</a:t>
            </a:r>
            <a:r>
              <a:rPr lang="tr-TR" sz="1600" dirty="0">
                <a:solidFill>
                  <a:srgbClr val="12121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kademeli bir geçiş yapıyorlar.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A162D22-57B5-411B-9ED8-CF5BCE3F19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97136" y="300251"/>
            <a:ext cx="1734971" cy="1452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86407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44AAD10-EF00-4FB4-8C59-55C117FD7DC3}"/>
              </a:ext>
            </a:extLst>
          </p:cNvPr>
          <p:cNvSpPr/>
          <p:nvPr/>
        </p:nvSpPr>
        <p:spPr>
          <a:xfrm>
            <a:off x="0" y="630872"/>
            <a:ext cx="3521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SQLİTE Nedir ? 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97017362-015A-43B3-94BF-F0CA35EFC009}"/>
              </a:ext>
            </a:extLst>
          </p:cNvPr>
          <p:cNvSpPr/>
          <p:nvPr/>
        </p:nvSpPr>
        <p:spPr>
          <a:xfrm>
            <a:off x="291151" y="1887478"/>
            <a:ext cx="1083177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kullanımı ve kurulumu oldukça basit olan bir </a:t>
            </a: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kütüphanesidir. Özelliklerinin tam listesini sitesinde bulabilirsiniz ancak ben bazılarını buraya aktarıyorum.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SQLite’ın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çalışması için herhangi bir sunucuya ihtiyacı olmadığı için, kurulum ve ya konfigürasyon adımları yoktur.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için sadece bir dosya vardır. Bu da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veritabanının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yedeklenmesini ve kopyalanmasını kolaylaştırır.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bağımsızdır.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kompakttır. Tüm kütüphanenin boyutu 225kb’dır. Bazı özellikler çıkartılarak, bu boyut 170kb’a kadar indirilebilir. Bu sayede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 ya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symbian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gibi platformlar için uygundur.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Özelliklerin tam listesini </a:t>
            </a:r>
            <a:r>
              <a:rPr lang="tr-TR" u="sng" dirty="0">
                <a:solidFill>
                  <a:srgbClr val="4DB2EC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burada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bulabilirsiniz.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SQLite’ın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eşdeğeri olarak </a:t>
            </a: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Oracle’ı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 da </a:t>
            </a: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MySQL’i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düşünmemelisiniz. Sitesinde de çok değinildiği gibi </a:t>
            </a: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fopen’ın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yerini almayı amaçlayan bir kütüphanedir. </a:t>
            </a:r>
            <a:r>
              <a:rPr lang="tr-TR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SQLite’ın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 uygun olup olmadığını daha rahat anlamak için ne zaman kullanmalı sayfasına </a:t>
            </a:r>
            <a:r>
              <a:rPr lang="tr-TR" u="sng" dirty="0">
                <a:solidFill>
                  <a:srgbClr val="4DB2EC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buradan</a:t>
            </a:r>
            <a:r>
              <a:rPr lang="tr-TR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göz atabilirsiniz.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A246FA1-C416-498E-8D69-E1121A41F9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56061" y="125572"/>
            <a:ext cx="4440072" cy="15825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7818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5963C1F-BB09-4C85-B5B6-794289168708}"/>
              </a:ext>
            </a:extLst>
          </p:cNvPr>
          <p:cNvSpPr/>
          <p:nvPr/>
        </p:nvSpPr>
        <p:spPr>
          <a:xfrm>
            <a:off x="3364019" y="244852"/>
            <a:ext cx="5152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SÖZLÜK UYGULAMASI ARAYÜZÜ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35FDC6-8CAA-422C-A763-1CAAF155B9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1500" y="768072"/>
            <a:ext cx="2749000" cy="5321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54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1D6BB6-98AB-41F9-A341-971A1DBD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PROJE KONUSU</a:t>
            </a:r>
            <a:br>
              <a:rPr lang="tr-TR" dirty="0"/>
            </a:br>
            <a:r>
              <a:rPr lang="tr-TR" b="1" dirty="0"/>
              <a:t> 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F32C4D-CE48-43B2-BBDF-7116FFBF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Projemizin konusu İngilizce kelimelerin Türkçe karşılıklarını bulmaktır. Kullanıcılara yeni bir dil öğrenmeyi ve </a:t>
            </a:r>
            <a:r>
              <a:rPr lang="tr-TR" dirty="0" err="1"/>
              <a:t>kendililerini</a:t>
            </a:r>
            <a:r>
              <a:rPr lang="tr-TR" dirty="0"/>
              <a:t> geliştirmeyi hedeflemektedir.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523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932313-EEEA-478D-8BF9-FB28D165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7" y="13648"/>
            <a:ext cx="9603275" cy="1049235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1CBAE72-4188-4CF0-B2D0-C2394FCFE4DA}"/>
              </a:ext>
            </a:extLst>
          </p:cNvPr>
          <p:cNvSpPr/>
          <p:nvPr/>
        </p:nvSpPr>
        <p:spPr>
          <a:xfrm>
            <a:off x="413782" y="423080"/>
            <a:ext cx="1005421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Yardimci.kt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tr-T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com.example.kero_sozluk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android.content.Context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android.database.sqlite.SQLiteDatabase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android.database.sqlite.SQLiteOpenHelper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android.util.TypedValue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android.widget.LinearLayout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android.widget.TextView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java.lang.Exception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Yardim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:Context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SQLiteOpenHelper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(ct,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"sözlük"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ingilizce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tr-TR" sz="1000" i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yes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dog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home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"about"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"all"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"also"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"and"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"as"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"because"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"but"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"come"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"could"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"even"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"find"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"first"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"for"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"from"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"get"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"give"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"have"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"here"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"him"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"his"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"how"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"into"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"its"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"just"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"know"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"like"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"look"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"make"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"many"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"more"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"new"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"not"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"now"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"of"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"only"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"other"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"our"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"out"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"people"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"say"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"she"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"some"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"take"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"tell"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"than"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"that"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"their"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"them"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"there"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"these"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"thing"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"think"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"this"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"those"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"time"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"two"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"up"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"very"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"want"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"way"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"well"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"what"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"when"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"which"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"who"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"will"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"with"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"would"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"year"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"you"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"our"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turkce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sz="1000" i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"evet"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hayir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kedi"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"kopek"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"ev"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"merhaba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"(herhangi)bir"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"hakkında"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"bütün"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"ayrıca"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"için"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"-de"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"olmak"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"çünkü"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"fakat"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"tarafından"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"-ebilmek"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"gelmek"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"-ebilir"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"gün"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"yapmak"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"bile"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"bulmak"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"ilk"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"için"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"-den"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"elde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etmek"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"vermek"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"gitmek"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"sahip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olmak"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"onun"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"burada"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"onun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(erkek)"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"onun(erkek)"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nasıl"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"ben"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"eğer"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"içinde"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"içine"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"onun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(cansız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varlık,hayvan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"henüz"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"bilmek"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"gibi"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"bakmak"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"yapmak"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"adam"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"çoğu"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"beni"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"daha çok"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"benim"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"yeni"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"hayır"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"değil"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"şimdi"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"-in"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"üzerinde"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"bir"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"sadece"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"veya"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"diğer"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"bizim"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"dışarı"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"insanlar"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"söylemek"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"görmek"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"o(kadın)"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böylece"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"bazı"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"almak"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"söylemek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e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göre"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(uzaktaki)"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"belli bir objeyi/yeri/kişiyi tanımlamak için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kullanılır"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"onların"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"onları"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zaman"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"orada"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"bunlar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(yakın)"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onlar"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"şey"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"düşünmek"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"bu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(yakın)"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"onlar(uzak)"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"zaman"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"iki"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"yukarı"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"kullanmak"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"çok"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"istemek"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"yol"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"biz"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"iyi"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 zaman"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"hangi"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"kim"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ecek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"ile"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ecekti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yıl"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"sen"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"senin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?) {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!!.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execSQL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not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exists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sozluk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primary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autoincrement,kelime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text,karsilik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 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r>
              <a:rPr lang="tr-TR" sz="1000" i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until</a:t>
            </a:r>
            <a:r>
              <a:rPr lang="tr-TR" sz="10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ingilizce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sz="10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ingilizce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[i]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turk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sz="10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turkce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[i]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sorgu=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"insert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into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sozluk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kelime,karsilik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tr-TR" sz="10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','</a:t>
            </a:r>
            <a:r>
              <a:rPr lang="tr-TR" sz="1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turk</a:t>
            </a: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');"</a:t>
            </a:r>
            <a:b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!!.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execSQL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(sorgu)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16586680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6A7EAA95-B971-4BFF-80F8-E7D6F233C258}"/>
              </a:ext>
            </a:extLst>
          </p:cNvPr>
          <p:cNvSpPr/>
          <p:nvPr/>
        </p:nvSpPr>
        <p:spPr>
          <a:xfrm>
            <a:off x="727881" y="20442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kelimeleriDoldur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liste:LinearLayout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readableDatabase.rawQuery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kelime,karsilik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sozluk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kursor.moveToFirst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</a:t>
            </a:r>
            <a:r>
              <a:rPr lang="tr-TR" sz="1200" i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isAfterLast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yazi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yazi.setTextSize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(TypedValue.</a:t>
            </a:r>
            <a:r>
              <a:rPr lang="tr-TR" sz="1200" i="1" dirty="0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COMPLEX_UNIT_SP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tr=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kursor.getString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kursor.getColumnIndex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"kelime"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kursor.getString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kursor.getColumnIndex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karsilik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yazi.</a:t>
            </a:r>
            <a:r>
              <a:rPr lang="tr-TR" sz="1200" i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eng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liste.addView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yazi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kursor.moveToNext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kursor.close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</a:t>
            </a:r>
            <a:r>
              <a:rPr lang="tr-TR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onUpgrade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?, p1: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p2: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!!.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execSQL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drop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exists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sozluk</a:t>
            </a:r>
            <a:r>
              <a:rPr lang="tr-TR" sz="1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200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04CCB6DF-29C9-4DDA-B646-BE05BDEA37DF}"/>
              </a:ext>
            </a:extLst>
          </p:cNvPr>
          <p:cNvSpPr/>
          <p:nvPr/>
        </p:nvSpPr>
        <p:spPr>
          <a:xfrm>
            <a:off x="7055893" y="2044232"/>
            <a:ext cx="483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 </a:t>
            </a:r>
            <a:r>
              <a:rPr lang="tr-TR" sz="1200" dirty="0" err="1"/>
              <a:t>MainActivity.kt</a:t>
            </a:r>
            <a:endParaRPr lang="tr-TR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200" dirty="0" err="1"/>
              <a:t>package</a:t>
            </a:r>
            <a:r>
              <a:rPr lang="tr-TR" altLang="tr-TR" sz="1200" dirty="0"/>
              <a:t> </a:t>
            </a:r>
            <a:r>
              <a:rPr lang="tr-TR" altLang="tr-TR" sz="1200" dirty="0" err="1"/>
              <a:t>com.example.kero_sozluk</a:t>
            </a:r>
            <a:br>
              <a:rPr lang="tr-TR" altLang="tr-TR" sz="1200" dirty="0"/>
            </a:br>
            <a:br>
              <a:rPr lang="tr-TR" altLang="tr-TR" sz="1200" dirty="0"/>
            </a:br>
            <a:r>
              <a:rPr lang="tr-TR" altLang="tr-TR" sz="1200" dirty="0" err="1"/>
              <a:t>import</a:t>
            </a:r>
            <a:r>
              <a:rPr lang="tr-TR" altLang="tr-TR" sz="1200" dirty="0"/>
              <a:t> </a:t>
            </a:r>
            <a:r>
              <a:rPr lang="tr-TR" altLang="tr-TR" sz="1200" dirty="0" err="1"/>
              <a:t>androidx.appcompat.app.AppCompatActivity</a:t>
            </a:r>
            <a:br>
              <a:rPr lang="tr-TR" altLang="tr-TR" sz="1200" dirty="0"/>
            </a:br>
            <a:r>
              <a:rPr lang="tr-TR" altLang="tr-TR" sz="1200" dirty="0" err="1"/>
              <a:t>import</a:t>
            </a:r>
            <a:r>
              <a:rPr lang="tr-TR" altLang="tr-TR" sz="1200" dirty="0"/>
              <a:t> </a:t>
            </a:r>
            <a:r>
              <a:rPr lang="tr-TR" altLang="tr-TR" sz="1200" dirty="0" err="1"/>
              <a:t>android.os.Bundle</a:t>
            </a:r>
            <a:br>
              <a:rPr lang="tr-TR" altLang="tr-TR" sz="1200" dirty="0"/>
            </a:br>
            <a:r>
              <a:rPr lang="tr-TR" altLang="tr-TR" sz="1200" dirty="0" err="1"/>
              <a:t>import</a:t>
            </a:r>
            <a:r>
              <a:rPr lang="tr-TR" altLang="tr-TR" sz="1200" dirty="0"/>
              <a:t> kotlinx.android.synthetic.main.activity_main.*</a:t>
            </a:r>
            <a:br>
              <a:rPr lang="tr-TR" altLang="tr-TR" sz="1200" dirty="0"/>
            </a:br>
            <a:br>
              <a:rPr lang="tr-TR" altLang="tr-TR" sz="1200" dirty="0"/>
            </a:br>
            <a:r>
              <a:rPr lang="tr-TR" altLang="tr-TR" sz="1200" dirty="0" err="1"/>
              <a:t>class</a:t>
            </a:r>
            <a:r>
              <a:rPr lang="tr-TR" altLang="tr-TR" sz="1200" dirty="0"/>
              <a:t> </a:t>
            </a:r>
            <a:r>
              <a:rPr lang="tr-TR" altLang="tr-TR" sz="1200" dirty="0" err="1"/>
              <a:t>MainActivity</a:t>
            </a:r>
            <a:r>
              <a:rPr lang="tr-TR" altLang="tr-TR" sz="1200" dirty="0"/>
              <a:t> : </a:t>
            </a:r>
            <a:r>
              <a:rPr lang="tr-TR" altLang="tr-TR" sz="1200" dirty="0" err="1"/>
              <a:t>AppCompatActivity</a:t>
            </a:r>
            <a:r>
              <a:rPr lang="tr-TR" altLang="tr-TR" sz="1200" dirty="0"/>
              <a:t>() {</a:t>
            </a:r>
            <a:br>
              <a:rPr lang="tr-TR" altLang="tr-TR" sz="1200" dirty="0"/>
            </a:br>
            <a:r>
              <a:rPr lang="tr-TR" altLang="tr-TR" sz="1200" dirty="0"/>
              <a:t>    </a:t>
            </a:r>
            <a:br>
              <a:rPr lang="tr-TR" altLang="tr-TR" sz="1200" dirty="0"/>
            </a:br>
            <a:r>
              <a:rPr lang="tr-TR" altLang="tr-TR" sz="1200" dirty="0"/>
              <a:t>    </a:t>
            </a:r>
            <a:r>
              <a:rPr lang="tr-TR" altLang="tr-TR" sz="1200" dirty="0" err="1"/>
              <a:t>override</a:t>
            </a:r>
            <a:r>
              <a:rPr lang="tr-TR" altLang="tr-TR" sz="1200" dirty="0"/>
              <a:t> </a:t>
            </a:r>
            <a:r>
              <a:rPr lang="tr-TR" altLang="tr-TR" sz="1200" dirty="0" err="1"/>
              <a:t>fun</a:t>
            </a:r>
            <a:r>
              <a:rPr lang="tr-TR" altLang="tr-TR" sz="1200" dirty="0"/>
              <a:t> </a:t>
            </a:r>
            <a:r>
              <a:rPr lang="tr-TR" altLang="tr-TR" sz="1200" dirty="0" err="1"/>
              <a:t>onCreate</a:t>
            </a:r>
            <a:r>
              <a:rPr lang="tr-TR" altLang="tr-TR" sz="1200" dirty="0"/>
              <a:t>(</a:t>
            </a:r>
            <a:r>
              <a:rPr lang="tr-TR" altLang="tr-TR" sz="1200" dirty="0" err="1"/>
              <a:t>savedInstanceState</a:t>
            </a:r>
            <a:r>
              <a:rPr lang="tr-TR" altLang="tr-TR" sz="1200" dirty="0"/>
              <a:t>: Bundle?) {</a:t>
            </a:r>
            <a:br>
              <a:rPr lang="tr-TR" altLang="tr-TR" sz="1200" dirty="0"/>
            </a:br>
            <a:r>
              <a:rPr lang="tr-TR" altLang="tr-TR" sz="1200" dirty="0"/>
              <a:t>        </a:t>
            </a:r>
            <a:r>
              <a:rPr lang="tr-TR" altLang="tr-TR" sz="1200" dirty="0" err="1"/>
              <a:t>super.onCreate</a:t>
            </a:r>
            <a:r>
              <a:rPr lang="tr-TR" altLang="tr-TR" sz="1200" dirty="0"/>
              <a:t>(</a:t>
            </a:r>
            <a:r>
              <a:rPr lang="tr-TR" altLang="tr-TR" sz="1200" dirty="0" err="1"/>
              <a:t>savedInstanceState</a:t>
            </a:r>
            <a:r>
              <a:rPr lang="tr-TR" altLang="tr-TR" sz="1200" dirty="0"/>
              <a:t>)</a:t>
            </a:r>
            <a:br>
              <a:rPr lang="tr-TR" altLang="tr-TR" sz="1200" dirty="0"/>
            </a:br>
            <a:r>
              <a:rPr lang="tr-TR" altLang="tr-TR" sz="1200" dirty="0"/>
              <a:t>        </a:t>
            </a:r>
            <a:r>
              <a:rPr lang="tr-TR" altLang="tr-TR" sz="1200" dirty="0" err="1"/>
              <a:t>setContentView</a:t>
            </a:r>
            <a:r>
              <a:rPr lang="tr-TR" altLang="tr-TR" sz="1200" dirty="0"/>
              <a:t>(</a:t>
            </a:r>
            <a:r>
              <a:rPr lang="tr-TR" altLang="tr-TR" sz="1200" dirty="0" err="1"/>
              <a:t>R.layout.activity_main</a:t>
            </a:r>
            <a:r>
              <a:rPr lang="tr-TR" altLang="tr-TR" sz="1200" dirty="0"/>
              <a:t>)</a:t>
            </a:r>
            <a:br>
              <a:rPr lang="tr-TR" altLang="tr-TR" sz="1200" dirty="0"/>
            </a:br>
            <a:r>
              <a:rPr lang="tr-TR" altLang="tr-TR" sz="1200" dirty="0"/>
              <a:t>        </a:t>
            </a:r>
            <a:r>
              <a:rPr lang="tr-TR" altLang="tr-TR" sz="1200" dirty="0" err="1"/>
              <a:t>val</a:t>
            </a:r>
            <a:r>
              <a:rPr lang="tr-TR" altLang="tr-TR" sz="1200" dirty="0"/>
              <a:t> </a:t>
            </a:r>
            <a:r>
              <a:rPr lang="tr-TR" altLang="tr-TR" sz="1200" dirty="0" err="1"/>
              <a:t>veritabani</a:t>
            </a:r>
            <a:r>
              <a:rPr lang="tr-TR" altLang="tr-TR" sz="1200" dirty="0"/>
              <a:t>=</a:t>
            </a:r>
            <a:r>
              <a:rPr lang="tr-TR" altLang="tr-TR" sz="1200" dirty="0" err="1"/>
              <a:t>Yardim</a:t>
            </a:r>
            <a:r>
              <a:rPr lang="tr-TR" altLang="tr-TR" sz="1200" dirty="0"/>
              <a:t>(</a:t>
            </a:r>
            <a:r>
              <a:rPr lang="tr-TR" altLang="tr-TR" sz="1200" dirty="0" err="1"/>
              <a:t>this</a:t>
            </a:r>
            <a:r>
              <a:rPr lang="tr-TR" altLang="tr-TR" sz="1200" dirty="0"/>
              <a:t>)</a:t>
            </a:r>
            <a:br>
              <a:rPr lang="tr-TR" altLang="tr-TR" sz="1200" dirty="0"/>
            </a:br>
            <a:r>
              <a:rPr lang="tr-TR" altLang="tr-TR" sz="1200" dirty="0"/>
              <a:t>        </a:t>
            </a:r>
            <a:r>
              <a:rPr lang="tr-TR" altLang="tr-TR" sz="1200" dirty="0" err="1"/>
              <a:t>veritabani.kelimeleriDoldur</a:t>
            </a:r>
            <a:r>
              <a:rPr lang="tr-TR" altLang="tr-TR" sz="1200" dirty="0"/>
              <a:t>(kelimeler)</a:t>
            </a:r>
            <a:br>
              <a:rPr lang="tr-TR" altLang="tr-TR" sz="1200" dirty="0"/>
            </a:br>
            <a:r>
              <a:rPr lang="tr-TR" altLang="tr-TR" sz="1200" dirty="0"/>
              <a:t>    }</a:t>
            </a:r>
            <a:br>
              <a:rPr lang="tr-TR" altLang="tr-TR" sz="1200" dirty="0"/>
            </a:br>
            <a:r>
              <a:rPr lang="tr-TR" altLang="tr-TR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884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678E2-3EDF-4B1B-87A8-6A419B3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İZLEDİĞİNİZ İÇİN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2010298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1386</Words>
  <Application>Microsoft Office PowerPoint</Application>
  <PresentationFormat>Geniş ekran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8" baseType="lpstr">
      <vt:lpstr>Arial</vt:lpstr>
      <vt:lpstr>Calibri</vt:lpstr>
      <vt:lpstr>Consolas</vt:lpstr>
      <vt:lpstr>Gill Sans MT</vt:lpstr>
      <vt:lpstr>inherit</vt:lpstr>
      <vt:lpstr>Symbol</vt:lpstr>
      <vt:lpstr>Times New Roman,Bold</vt:lpstr>
      <vt:lpstr>Trebuchet MS</vt:lpstr>
      <vt:lpstr>Verdana</vt:lpstr>
      <vt:lpstr>Galeri</vt:lpstr>
      <vt:lpstr>PowerPoint Sunusu</vt:lpstr>
      <vt:lpstr>PowerPoint Sunusu</vt:lpstr>
      <vt:lpstr>PowerPoint Sunusu</vt:lpstr>
      <vt:lpstr>PowerPoint Sunusu</vt:lpstr>
      <vt:lpstr>PROJE KONUSU   </vt:lpstr>
      <vt:lpstr>Kodlar</vt:lpstr>
      <vt:lpstr>PowerPoint Sunusu</vt:lpstr>
      <vt:lpstr>İZLEDİĞİNİZ İÇİN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KEREM ERASLAN</dc:creator>
  <cp:lastModifiedBy>KEREM ERASLAN</cp:lastModifiedBy>
  <cp:revision>2</cp:revision>
  <dcterms:created xsi:type="dcterms:W3CDTF">2020-04-24T12:22:07Z</dcterms:created>
  <dcterms:modified xsi:type="dcterms:W3CDTF">2020-04-24T12:33:01Z</dcterms:modified>
</cp:coreProperties>
</file>