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491BA8-2E53-4C65-BFDF-705516CDC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B1151E3-4ACC-4446-8692-71B3CBE2A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D244CA-4370-47DB-BC76-12A55034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898-E9FC-4D1B-BC00-20B5D2DD16F4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4C8B1A-6576-4A86-93ED-11FEFBED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86183F-DC10-4D5D-BFEA-F3F3045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BBE1-D94B-4523-8FD5-5391C004C2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98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6E7B10-22A0-483E-9FFB-062A9C01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2F71C66-3EAC-4D05-8F5C-8B139165A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19D0E1-3B23-4605-9BE2-D710362C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898-E9FC-4D1B-BC00-20B5D2DD16F4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168BCE-B793-4F11-8270-78472755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B9A103-1776-438B-80FC-5CE63365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BBE1-D94B-4523-8FD5-5391C004C2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8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4D2E34E-1F58-43C7-B34F-619F96941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A39B8E6-0ADF-4B41-95A9-7D750FC56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7A71F6-240A-4AE1-9BE1-A4CCB41B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898-E9FC-4D1B-BC00-20B5D2DD16F4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455A3F-6130-4882-934D-A95C588C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052DEC-DA98-42BF-911D-92A33F35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BBE1-D94B-4523-8FD5-5391C004C2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213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9A784F-0FAF-4C86-8CE8-4E18A084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3E2D7C-6EB5-42A0-8916-C93FCD0B5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BC5A3F-E52B-40AE-830D-82F33E93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898-E9FC-4D1B-BC00-20B5D2DD16F4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CC5D184-114A-49EF-9ACA-6D708AF0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1A0D49-936C-47B5-A5CD-D210DD5B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BBE1-D94B-4523-8FD5-5391C004C2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472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C8F4AC-DD7B-4983-8AEE-46E2A4F0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D32B568-8E87-404E-A013-97B642A14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255380-B7A5-4DED-B75B-7E88F5A2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898-E9FC-4D1B-BC00-20B5D2DD16F4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3CD4129-D3F9-4555-9F81-304BCC8F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431771-A94F-4F8A-9F00-A3E17475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BBE1-D94B-4523-8FD5-5391C004C2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445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133B56-5F70-4C8C-80CA-3AD19138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F90B82-23E1-454E-8ED3-8BA2622A9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DB671AE-34EB-4D12-9851-9D1F1F5E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08916C0-5A9D-4FBF-B69B-DC6EC23C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898-E9FC-4D1B-BC00-20B5D2DD16F4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26747B8-20C7-4F47-A6A5-275C6155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9009F52-DAAE-449B-9A8B-92269A5D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BBE1-D94B-4523-8FD5-5391C004C2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815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3E859F-E0E6-44C6-910D-4612479B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F99FEA3-EF90-46AD-89CA-3E2D51367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942D278-70BF-41BE-B17B-C2F322E56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FBA4E7F-1DFA-4C94-A747-E42DCB20C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83D0649-1DD2-4164-9F4B-2C707CF75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864D432-B458-46E8-AA08-27E68F44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898-E9FC-4D1B-BC00-20B5D2DD16F4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CBEE207-043C-46A9-A562-8778261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C6736FA-9C37-4BC5-8573-22579E98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BBE1-D94B-4523-8FD5-5391C004C2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74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46E7C8-3EBB-4C09-8459-9DB4F8AA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F8143A4-58E6-4658-A7D7-75DDE168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898-E9FC-4D1B-BC00-20B5D2DD16F4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CA8984E-A326-4EC2-B820-5487292C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689F5F8-5843-478C-B062-81D002B8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BBE1-D94B-4523-8FD5-5391C004C2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185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F6F8CF3-68EF-40D8-BE53-5DF1D1D3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898-E9FC-4D1B-BC00-20B5D2DD16F4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1F98B75-0DE9-4A1E-8DDA-02014B63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08FED28-EDB7-4DF3-8253-A5E95DA3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BBE1-D94B-4523-8FD5-5391C004C2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446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06DB37-6BC6-4047-8142-CD051F88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4594AE-3D3B-4C95-A990-338526A43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94BCD16-9DB0-48A3-812B-61B3404A6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8B532DD-4363-4786-901A-6AA098B6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898-E9FC-4D1B-BC00-20B5D2DD16F4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A7EFAB3-115E-46D2-AE15-A48D537F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331EFD9-4EEE-4DB5-AFF4-4AA66705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BBE1-D94B-4523-8FD5-5391C004C2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67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A18220-F34A-4B6D-8E6E-A92048F9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E2E1102-B452-49A9-9DBD-FDFB67CF3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682F0E-9027-4F44-88B7-6261F365A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3DC6182-AAF3-4D3B-91BE-F8B0137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898-E9FC-4D1B-BC00-20B5D2DD16F4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65B6089-6EDA-4511-BB12-7E959589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B1CACA8-3974-44D3-87F3-12DDC8B2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BBE1-D94B-4523-8FD5-5391C004C2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76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7E60DA-EA52-4167-B927-561F09A6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8459BF-F12C-4CD7-9E5F-21A62749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B3925B-6D30-4C23-AFC2-2C422F096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0898-E9FC-4D1B-BC00-20B5D2DD16F4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08C9A1-7190-47EC-9EA8-CA00540CC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26F6E0-BD09-4545-B51F-CB4B98D27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3BBE1-D94B-4523-8FD5-5391C004C2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016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F7038D4-A2FE-4EB8-AC99-E56F550B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0417"/>
            <a:ext cx="12192000" cy="689883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10C1574-1681-43A4-8C18-8B53B6EFF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45" y="4835820"/>
            <a:ext cx="493984" cy="5042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22754E1-BF2C-4EFC-ABA8-F95AA704D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827" y="4037060"/>
            <a:ext cx="438211" cy="22863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5683641-3928-4A35-A3A6-135BBA6CB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7038" y="4835821"/>
            <a:ext cx="247685" cy="29531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473D3FF-1EBF-4BDF-B881-D02A2EEA3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9855" y="274495"/>
            <a:ext cx="266737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8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321FFD8-FBD9-4490-8384-7603431C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19" y="1"/>
            <a:ext cx="12230019" cy="683674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F7A9C37-CE06-4EA2-ABBD-AB5309507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253" y="1222412"/>
            <a:ext cx="658474" cy="52409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A8E5193-7B2C-44C2-A926-427B0C61B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090" y="306483"/>
            <a:ext cx="304843" cy="44773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A1C47D8-3CB8-4F0C-AB85-AF1CFEBC6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831" y="3945795"/>
            <a:ext cx="304843" cy="44773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6A5C18A-6283-4401-ACE4-BAF376634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4068" y="4732179"/>
            <a:ext cx="304843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47606CC-CFED-45EB-87EC-02D6375D9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140" y="0"/>
            <a:ext cx="12580280" cy="68579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6D48FA9-3F44-405A-9A25-D44E12CEE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316" y="1415759"/>
            <a:ext cx="590632" cy="53347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979A398-1200-473F-AA20-B53AEBD67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922" y="187611"/>
            <a:ext cx="304843" cy="44773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D61BFA2-402E-459B-8E63-4EB0D0CA5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7016" y="3955878"/>
            <a:ext cx="304843" cy="44773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B5098E7-EBB7-4F3D-861B-A73EBA3A5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9437" y="4684899"/>
            <a:ext cx="304843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2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9F933-D537-4804-84C3-9A530F31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046EC1-0CE9-425E-92B6-C84453BA9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C6DA221-BF1B-4F31-B65A-CE61E910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553" cy="699516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F74451F-F456-4D4B-8123-30A76AF9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552" y="3263229"/>
            <a:ext cx="60015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7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88A38B2-654B-49E4-8EF7-20010D04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88462"/>
            <a:ext cx="11265408" cy="607192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FDCCED6-4D4F-4814-AADE-0E38D6A8B8FF}"/>
              </a:ext>
            </a:extLst>
          </p:cNvPr>
          <p:cNvSpPr txBox="1"/>
          <p:nvPr/>
        </p:nvSpPr>
        <p:spPr>
          <a:xfrm>
            <a:off x="4386072" y="6160387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Öklit Uzaklığı – Manhatten Uzaklığı</a:t>
            </a:r>
          </a:p>
        </p:txBody>
      </p:sp>
    </p:spTree>
    <p:extLst>
      <p:ext uri="{BB962C8B-B14F-4D97-AF65-F5344CB8AC3E}">
        <p14:creationId xmlns:p14="http://schemas.microsoft.com/office/powerpoint/2010/main" val="309272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</Words>
  <Application>Microsoft Office PowerPoint</Application>
  <PresentationFormat>Geniş ekran</PresentationFormat>
  <Paragraphs>1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Kerem ERGÜNER</dc:creator>
  <cp:lastModifiedBy>Kerem ERGÜNER</cp:lastModifiedBy>
  <cp:revision>12</cp:revision>
  <dcterms:created xsi:type="dcterms:W3CDTF">2021-06-14T14:52:55Z</dcterms:created>
  <dcterms:modified xsi:type="dcterms:W3CDTF">2021-06-14T17:34:35Z</dcterms:modified>
</cp:coreProperties>
</file>