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326" r:id="rId2"/>
    <p:sldId id="334" r:id="rId3"/>
    <p:sldId id="335" r:id="rId4"/>
    <p:sldId id="353" r:id="rId5"/>
    <p:sldId id="352" r:id="rId6"/>
    <p:sldId id="306" r:id="rId7"/>
    <p:sldId id="351" r:id="rId8"/>
    <p:sldId id="357" r:id="rId9"/>
    <p:sldId id="355" r:id="rId10"/>
    <p:sldId id="356" r:id="rId11"/>
    <p:sldId id="358" r:id="rId12"/>
    <p:sldId id="278" r:id="rId13"/>
    <p:sldId id="340" r:id="rId14"/>
    <p:sldId id="341" r:id="rId15"/>
    <p:sldId id="342" r:id="rId16"/>
    <p:sldId id="257" r:id="rId17"/>
    <p:sldId id="264" r:id="rId18"/>
    <p:sldId id="265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69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9"/>
    <p:restoredTop sz="80495"/>
  </p:normalViewPr>
  <p:slideViewPr>
    <p:cSldViewPr snapToGrid="0" snapToObjects="1">
      <p:cViewPr varScale="1">
        <p:scale>
          <a:sx n="134" d="100"/>
          <a:sy n="134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32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1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495300"/>
            <a:ext cx="4618665" cy="1619250"/>
          </a:xfrm>
          <a:prstGeom prst="rect">
            <a:avLst/>
          </a:prstGeom>
        </p:spPr>
      </p:pic>
      <p:sp>
        <p:nvSpPr>
          <p:cNvPr id="4" name="Google Shape;80;p16"/>
          <p:cNvSpPr txBox="1">
            <a:spLocks/>
          </p:cNvSpPr>
          <p:nvPr/>
        </p:nvSpPr>
        <p:spPr>
          <a:xfrm>
            <a:off x="685800" y="2533650"/>
            <a:ext cx="4791300" cy="225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Nir Sivan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Tidhar Seifer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Adi Caspi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Guy 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00"/>
            <a:ext cx="6300300" cy="857400"/>
          </a:xfrm>
        </p:spPr>
        <p:txBody>
          <a:bodyPr/>
          <a:lstStyle/>
          <a:p>
            <a:r>
              <a:rPr lang="en-US" smtClean="0"/>
              <a:t>Open Street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4929300" cy="1862700"/>
          </a:xfrm>
        </p:spPr>
        <p:txBody>
          <a:bodyPr/>
          <a:lstStyle/>
          <a:p>
            <a:r>
              <a:rPr lang="en-US" dirty="0" smtClean="0"/>
              <a:t>Viewing locations</a:t>
            </a:r>
          </a:p>
          <a:p>
            <a:r>
              <a:rPr lang="en-US" dirty="0" smtClean="0"/>
              <a:t>Searching </a:t>
            </a:r>
          </a:p>
          <a:p>
            <a:r>
              <a:rPr lang="en-US" dirty="0" smtClean="0"/>
              <a:t>Locating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start the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08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Quick reminder - 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850"/>
            <a:ext cx="6300300" cy="857400"/>
          </a:xfrm>
        </p:spPr>
        <p:txBody>
          <a:bodyPr/>
          <a:lstStyle/>
          <a:p>
            <a:r>
              <a:rPr lang="en-US" dirty="0" smtClean="0"/>
              <a:t>Route !==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4929300" cy="1862700"/>
          </a:xfrm>
        </p:spPr>
        <p:txBody>
          <a:bodyPr/>
          <a:lstStyle/>
          <a:p>
            <a:r>
              <a:rPr lang="en-US" dirty="0" smtClean="0"/>
              <a:t>Route is unique (the recipe)</a:t>
            </a:r>
          </a:p>
          <a:p>
            <a:endParaRPr lang="en-US" dirty="0" smtClean="0"/>
          </a:p>
          <a:p>
            <a:r>
              <a:rPr lang="en-US" dirty="0" smtClean="0"/>
              <a:t>Event  is the actual food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88900" indent="0">
              <a:buNone/>
            </a:pPr>
            <a:r>
              <a:rPr lang="en-US" dirty="0"/>
              <a:t>	</a:t>
            </a:r>
            <a:r>
              <a:rPr lang="en-US" dirty="0" smtClean="0"/>
              <a:t>has start and end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5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321395" y="3902351"/>
            <a:ext cx="547987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Route = [(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a,b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),(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c,d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)]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1, 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mr-IN" sz="2400" dirty="0" smtClean="0">
                <a:latin typeface="Calibri" charset="0"/>
                <a:ea typeface="Calibri" charset="0"/>
                <a:cs typeface="Calibri" charset="0"/>
              </a:rPr>
              <a:t>……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..</a:t>
            </a: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n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3975" y="38385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06035" y="6154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71841" y="2403338"/>
            <a:ext cx="3040276" cy="561726"/>
            <a:chOff x="3133511" y="3187260"/>
            <a:chExt cx="3040276" cy="561726"/>
          </a:xfrm>
        </p:grpSpPr>
        <p:grpSp>
          <p:nvGrpSpPr>
            <p:cNvPr id="5" name="Group 4"/>
            <p:cNvGrpSpPr/>
            <p:nvPr/>
          </p:nvGrpSpPr>
          <p:grpSpPr>
            <a:xfrm>
              <a:off x="3133511" y="3187260"/>
              <a:ext cx="3040276" cy="561726"/>
              <a:chOff x="3133511" y="3187260"/>
              <a:chExt cx="3040276" cy="561726"/>
            </a:xfrm>
          </p:grpSpPr>
          <p:sp>
            <p:nvSpPr>
              <p:cNvPr id="240" name="Google Shape;240;p30"/>
              <p:cNvSpPr/>
              <p:nvPr/>
            </p:nvSpPr>
            <p:spPr>
              <a:xfrm rot="5407197">
                <a:off x="4372786" y="1947985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2" name="Google Shape;242;p30"/>
              <p:cNvSpPr txBox="1"/>
              <p:nvPr/>
            </p:nvSpPr>
            <p:spPr>
              <a:xfrm rot="7197">
                <a:off x="3620034" y="3272151"/>
                <a:ext cx="2341513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200" b="1" dirty="0" err="1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FireBase</a:t>
                </a:r>
                <a:endParaRPr sz="800" b="1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241" name="Google Shape;241;p30"/>
            <p:cNvSpPr/>
            <p:nvPr/>
          </p:nvSpPr>
          <p:spPr>
            <a:xfrm>
              <a:off x="3243087" y="3272472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smtClean="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sp>
        <p:nvSpPr>
          <p:cNvPr id="19" name="Google Shape;237;p30"/>
          <p:cNvSpPr txBox="1"/>
          <p:nvPr/>
        </p:nvSpPr>
        <p:spPr>
          <a:xfrm>
            <a:off x="664624" y="2373954"/>
            <a:ext cx="2333877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Ionic 4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798" y="2564411"/>
            <a:ext cx="2512947" cy="187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web developers for building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mobile and web apps 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built in APIs that support easy access to smartphones apps and features such as camera, photos and location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900" y="1533029"/>
            <a:ext cx="3040276" cy="983642"/>
            <a:chOff x="155715" y="1861090"/>
            <a:chExt cx="3040276" cy="983642"/>
          </a:xfrm>
        </p:grpSpPr>
        <p:grpSp>
          <p:nvGrpSpPr>
            <p:cNvPr id="229" name="Google Shape;229;p30"/>
            <p:cNvGrpSpPr/>
            <p:nvPr/>
          </p:nvGrpSpPr>
          <p:grpSpPr>
            <a:xfrm>
              <a:off x="155715" y="2283006"/>
              <a:ext cx="3040276" cy="561726"/>
              <a:chOff x="1076907" y="2270068"/>
              <a:chExt cx="3040276" cy="561726"/>
            </a:xfrm>
          </p:grpSpPr>
          <p:sp>
            <p:nvSpPr>
              <p:cNvPr id="230" name="Google Shape;230;p30"/>
              <p:cNvSpPr/>
              <p:nvPr/>
            </p:nvSpPr>
            <p:spPr>
              <a:xfrm rot="5400000">
                <a:off x="2316182" y="1030793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52A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175704" y="2344500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rgbClr val="52A551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1</a:t>
                </a:r>
                <a:endParaRPr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77500" y="1861090"/>
              <a:ext cx="788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A7D86D"/>
                </a:buClr>
                <a:buSzPts val="4800"/>
              </a:pPr>
              <a:r>
                <a:rPr lang="en" sz="200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Poppins"/>
                </a:rPr>
                <a:t>Client</a:t>
              </a:r>
              <a:endParaRPr lang="en-US" sz="2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12060" y="1927488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A7D86D"/>
              </a:buClr>
              <a:buSzPts val="4800"/>
            </a:pPr>
            <a:r>
              <a:rPr lang="en" sz="2000" smtClean="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rPr>
              <a:t>Server</a:t>
            </a:r>
            <a:endParaRPr lang="en-US" sz="2000">
              <a:solidFill>
                <a:srgbClr val="A7D86D"/>
              </a:solidFill>
              <a:latin typeface="Calibri" charset="0"/>
              <a:ea typeface="Calibri" charset="0"/>
              <a:cs typeface="Calibri" charset="0"/>
              <a:sym typeface="Poppi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48840" y="3053868"/>
            <a:ext cx="3305631" cy="208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provides a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and backend as a service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maintain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 logic in client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DB includes tables such as routes, user and events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storage includes routes and users photos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242;p30"/>
          <p:cNvSpPr txBox="1"/>
          <p:nvPr/>
        </p:nvSpPr>
        <p:spPr>
          <a:xfrm rot="7197">
            <a:off x="665032" y="1924043"/>
            <a:ext cx="2341513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Angular - Ionic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6711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695325" y="533400"/>
            <a:ext cx="7353300" cy="38195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3450" y="685800"/>
            <a:ext cx="68199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IONIC </a:t>
            </a:r>
            <a:r>
              <a:rPr lang="en-US" sz="4000" smtClean="0"/>
              <a:t>- Angular</a:t>
            </a:r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819150" y="1546085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9469" y="2679770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9788" y="1546086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2700" y="1914525"/>
            <a:ext cx="3367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4236244" y="1914525"/>
            <a:ext cx="0" cy="765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3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850"/>
            <a:ext cx="6300300" cy="857400"/>
          </a:xfrm>
        </p:spPr>
        <p:txBody>
          <a:bodyPr/>
          <a:lstStyle/>
          <a:p>
            <a:r>
              <a:rPr lang="en-US" smtClean="0"/>
              <a:t>Firebase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250"/>
            <a:ext cx="4929300" cy="1862700"/>
          </a:xfrm>
        </p:spPr>
        <p:txBody>
          <a:bodyPr/>
          <a:lstStyle/>
          <a:p>
            <a:r>
              <a:rPr lang="en-US" dirty="0" smtClean="0"/>
              <a:t>Asynchronous and dynamic</a:t>
            </a:r>
          </a:p>
          <a:p>
            <a:r>
              <a:rPr lang="en-US" dirty="0" smtClean="0"/>
              <a:t>Update client on changes</a:t>
            </a:r>
          </a:p>
          <a:p>
            <a:r>
              <a:rPr lang="en-US" dirty="0" smtClean="0"/>
              <a:t>Returns observables </a:t>
            </a:r>
            <a:r>
              <a:rPr lang="mr-IN" dirty="0" smtClean="0"/>
              <a:t>–</a:t>
            </a:r>
            <a:r>
              <a:rPr lang="en-US" dirty="0" smtClean="0"/>
              <a:t> which the front end needs to subscribe to</a:t>
            </a:r>
          </a:p>
          <a:p>
            <a:r>
              <a:rPr lang="en-US" smtClean="0"/>
              <a:t>Paging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207962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1058</Words>
  <Application>Microsoft Macintosh PowerPoint</Application>
  <PresentationFormat>On-screen Show (16:9)</PresentationFormat>
  <Paragraphs>201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Quick reminder -  What is outSurfing?</vt:lpstr>
      <vt:lpstr>Outsurfing in a nutshell</vt:lpstr>
      <vt:lpstr>Route !== event</vt:lpstr>
      <vt:lpstr>Route = [(a,b),(c,d)]  Event1, Event2…….. Eventn</vt:lpstr>
      <vt:lpstr> Implementation</vt:lpstr>
      <vt:lpstr>Our process is easy</vt:lpstr>
      <vt:lpstr>PowerPoint Presentation</vt:lpstr>
      <vt:lpstr>Firebase API</vt:lpstr>
      <vt:lpstr>Open Street Maps</vt:lpstr>
      <vt:lpstr>Much more</vt:lpstr>
      <vt:lpstr>Thanks!</vt:lpstr>
      <vt:lpstr>Crowd Incentive</vt:lpstr>
      <vt:lpstr>Travel Guides</vt:lpstr>
      <vt:lpstr>Users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102</cp:revision>
  <dcterms:modified xsi:type="dcterms:W3CDTF">2019-01-13T15:44:10Z</dcterms:modified>
</cp:coreProperties>
</file>