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58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66" r:id="rId12"/>
    <p:sldId id="308" r:id="rId13"/>
    <p:sldId id="292" r:id="rId14"/>
    <p:sldId id="296" r:id="rId15"/>
    <p:sldId id="294" r:id="rId16"/>
    <p:sldId id="297" r:id="rId17"/>
    <p:sldId id="299" r:id="rId18"/>
    <p:sldId id="285" r:id="rId19"/>
    <p:sldId id="300" r:id="rId20"/>
    <p:sldId id="301" r:id="rId21"/>
    <p:sldId id="302" r:id="rId22"/>
    <p:sldId id="303" r:id="rId23"/>
    <p:sldId id="304" r:id="rId24"/>
    <p:sldId id="306" r:id="rId25"/>
    <p:sldId id="307" r:id="rId26"/>
    <p:sldId id="309" r:id="rId27"/>
    <p:sldId id="320" r:id="rId28"/>
    <p:sldId id="310" r:id="rId29"/>
    <p:sldId id="275" r:id="rId30"/>
    <p:sldId id="276" r:id="rId31"/>
    <p:sldId id="277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05" r:id="rId40"/>
    <p:sldId id="321" r:id="rId41"/>
    <p:sldId id="278" r:id="rId42"/>
    <p:sldId id="257" r:id="rId43"/>
    <p:sldId id="264" r:id="rId44"/>
    <p:sldId id="265" r:id="rId45"/>
    <p:sldId id="267" r:id="rId46"/>
    <p:sldId id="268" r:id="rId47"/>
    <p:sldId id="270" r:id="rId48"/>
    <p:sldId id="271" r:id="rId49"/>
    <p:sldId id="272" r:id="rId50"/>
    <p:sldId id="273" r:id="rId51"/>
    <p:sldId id="274" r:id="rId52"/>
    <p:sldId id="269" r:id="rId53"/>
    <p:sldId id="281" r:id="rId54"/>
    <p:sldId id="282" r:id="rId55"/>
    <p:sldId id="283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8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6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0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6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7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5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228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5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1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64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99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2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87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9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801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02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05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9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5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כ"ג.כסלו.תשע"ט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8.png"/><Relationship Id="rId13" Type="http://schemas.openxmlformats.org/officeDocument/2006/relationships/image" Target="../media/image2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Relationship Id="rId9" Type="http://schemas.openxmlformats.org/officeDocument/2006/relationships/image" Target="../media/image6.png"/><Relationship Id="rId10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twitter.com/googledocs/status/73008724015664332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Main Idea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Social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platform will create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trips repository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based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on the trip-routes descriptions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suggested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by users in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desired area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application will help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organize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logistics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aspects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a trip event: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cars availability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attendance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equipment, budget etc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 smtClean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Search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join an existing event nearby based on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preferences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Create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 new event with description and images of the trip, or create it based on trips (routes) in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repository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Find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 travel guide (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optional)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trip, users,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guide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and guides based on geographic locations, past reviews, and preferences of each user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Organize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reviews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Any routes-description that a guide creates is kept in the repository as a suggestion for future events, including the guide's contact-details (in the future it will be possible to request and order directly through the app)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Create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Find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Create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Expected </a:t>
            </a:r>
            <a:r>
              <a:rPr lang="en-US" dirty="0"/>
              <a:t>Challenges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Spammers </a:t>
            </a:r>
            <a:r>
              <a:rPr lang="mr-IN" dirty="0"/>
              <a:t>–</a:t>
            </a:r>
            <a:r>
              <a:rPr lang="en-US" dirty="0"/>
              <a:t> people can impersonate to other and steal personal data</a:t>
            </a:r>
          </a:p>
          <a:p>
            <a:pPr lvl="1"/>
            <a:r>
              <a:rPr lang="en-US" dirty="0"/>
              <a:t>In the future users will be validated by code sent to their phone</a:t>
            </a:r>
          </a:p>
          <a:p>
            <a:r>
              <a:rPr lang="en-US" dirty="0"/>
              <a:t>Spammers that will create “trips” for promotion</a:t>
            </a:r>
          </a:p>
          <a:p>
            <a:pPr lvl="1"/>
            <a:r>
              <a:rPr lang="en-US" dirty="0"/>
              <a:t>Ratings should put them low on the list</a:t>
            </a:r>
          </a:p>
          <a:p>
            <a:pPr lvl="1"/>
            <a:r>
              <a:rPr lang="en-US" dirty="0">
                <a:cs typeface="Calibri"/>
              </a:rPr>
              <a:t>Future Phone validation will make it harder</a:t>
            </a:r>
          </a:p>
          <a:p>
            <a:pPr lvl="1"/>
            <a:r>
              <a:rPr lang="en-US" dirty="0">
                <a:cs typeface="Calibri"/>
              </a:rPr>
              <a:t>Future “Report un-appropriate content” button will make it</a:t>
            </a:r>
            <a:endParaRPr lang="en-US" dirty="0">
              <a:cs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mtClean="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Guy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Expected </a:t>
            </a:r>
            <a:r>
              <a:rPr lang="en-US" dirty="0"/>
              <a:t>Challenges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Users with low rating will not be able to create content (event, routes, or rating for others)</a:t>
            </a:r>
            <a:endParaRPr lang="he-IL" dirty="0">
              <a:latin typeface="Arial"/>
              <a:cs typeface="Arial"/>
            </a:endParaRPr>
          </a:p>
          <a:p>
            <a:r>
              <a:rPr lang="en-US" dirty="0"/>
              <a:t>For more security, safety, and anti-spam we can study from other models such as </a:t>
            </a:r>
            <a:r>
              <a:rPr lang="en-US" dirty="0" err="1"/>
              <a:t>CouchSurfing</a:t>
            </a:r>
            <a:r>
              <a:rPr lang="en-US" dirty="0"/>
              <a:t> and </a:t>
            </a:r>
            <a:r>
              <a:rPr lang="en-US" dirty="0" err="1"/>
              <a:t>airbnb</a:t>
            </a:r>
            <a:endParaRPr lang="en-US" dirty="0"/>
          </a:p>
          <a:p>
            <a:r>
              <a:rPr lang="en-US" dirty="0"/>
              <a:t>Marketing challenge: Market the app with travel stores, travel guides and hiking groups.</a:t>
            </a:r>
            <a:endParaRPr lang="en-US" dirty="0">
              <a:cs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Creating an open crowd-based trips-routes database with features and rating</a:t>
            </a:r>
          </a:p>
          <a:p>
            <a:r>
              <a:rPr lang="en-US" dirty="0"/>
              <a:t>Creating crowd-based trips-events</a:t>
            </a:r>
          </a:p>
          <a:p>
            <a:r>
              <a:rPr lang="en-US" dirty="0"/>
              <a:t>Ease the logistics of available cars, counting free seats, and required equipment</a:t>
            </a:r>
          </a:p>
          <a:p>
            <a:r>
              <a:rPr lang="en-US" dirty="0"/>
              <a:t>Ease any trip-organization</a:t>
            </a:r>
          </a:p>
          <a:p>
            <a:r>
              <a:rPr lang="en-US" dirty="0"/>
              <a:t>Connecting travelers anywhere they go</a:t>
            </a:r>
          </a:p>
          <a:p>
            <a:r>
              <a:rPr lang="en-US" dirty="0"/>
              <a:t>Ease the search of travel-guide</a:t>
            </a:r>
          </a:p>
          <a:p>
            <a:r>
              <a:rPr lang="en-US" dirty="0"/>
              <a:t>Enable travel guides get access to travelers and get recognition (based on rating)</a:t>
            </a:r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Challenges for the future </a:t>
            </a:r>
            <a:r>
              <a:rPr lang="en-US" sz="1800" dirty="0" smtClean="0"/>
              <a:t>(not in this version)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Ability to create an event and invite a travel-guide to lead it.</a:t>
            </a:r>
          </a:p>
          <a:p>
            <a:pPr lvl="1"/>
            <a:r>
              <a:rPr lang="en-US" dirty="0"/>
              <a:t>At the moment only a guide can create a paid trip, with min #people and price per person</a:t>
            </a:r>
          </a:p>
          <a:p>
            <a:pPr lvl="1"/>
            <a:r>
              <a:rPr lang="en-US" dirty="0"/>
              <a:t>At the moment the app won’t manage the payment or the min #people</a:t>
            </a:r>
          </a:p>
          <a:p>
            <a:pPr lvl="1"/>
            <a:r>
              <a:rPr lang="en-US" dirty="0"/>
              <a:t>In the future the app will validate each travel-guide to have a travel-guide certificate, insurance, and contract with </a:t>
            </a:r>
            <a:r>
              <a:rPr lang="en-US" dirty="0" err="1"/>
              <a:t>OutSurfing</a:t>
            </a:r>
            <a:endParaRPr lang="en-US" dirty="0"/>
          </a:p>
          <a:p>
            <a:r>
              <a:rPr lang="en-US" dirty="0"/>
              <a:t>In the future the app will not allow routes with similar names, and will encourage people to use exiting trips. </a:t>
            </a:r>
          </a:p>
          <a:p>
            <a:r>
              <a:rPr lang="en-US" dirty="0"/>
              <a:t>Approve/disapprove join-requests (affecting #available-seats) (future)</a:t>
            </a:r>
          </a:p>
          <a:p>
            <a:r>
              <a:rPr lang="en-US" dirty="0"/>
              <a:t>Add “stand-by” status for a trip-event (future)</a:t>
            </a:r>
          </a:p>
          <a:p>
            <a:r>
              <a:rPr lang="en-US" dirty="0"/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/>
              <a:t>The app need to allow conversation between travelers (</a:t>
            </a:r>
            <a:r>
              <a:rPr lang="en-US" dirty="0" err="1"/>
              <a:t>whatsapp</a:t>
            </a:r>
            <a:r>
              <a:rPr lang="en-US" dirty="0"/>
              <a:t> or in-app-chat) – first version </a:t>
            </a:r>
            <a:r>
              <a:rPr lang="en-US" u="sng" dirty="0"/>
              <a:t>might not have it yet</a:t>
            </a:r>
          </a:p>
          <a:p>
            <a:r>
              <a:rPr lang="en-US" dirty="0"/>
              <a:t>Cancellations scores -  App should know if cancellation is justified (lack of cars, or not enough people for guided trip) or unjustified</a:t>
            </a:r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Advertise by need: Advertisers can offer attractions (such as quadrats), hiking gears, and hotels based on user’s needs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Approve/Disapprove attendants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Smart pickup – based on address of each driver, the app can create multiple meeting points for an event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Promotions of hiking gears, hotels, service providers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discount for community leaders</a:t>
            </a:r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Ionic 4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AngularFire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2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FireBase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Client side talks directly to firebase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Mobile project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87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Tablet project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Desktop project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37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38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 (same) +View profiles</a:t>
            </a:r>
            <a:endParaRPr lang="he-IL" sz="1050"/>
          </a:p>
          <a:p>
            <a:pPr algn="ctr" rtl="0"/>
            <a:endParaRPr lang="he-IL" sz="105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You’re </a:t>
            </a:r>
            <a:r>
              <a:rPr lang="en-US" dirty="0"/>
              <a:t>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design, login and 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want to take tourists and for cool hikes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A7D86D"/>
                </a:solidFill>
                <a:highlight>
                  <a:srgbClr val="65617D"/>
                </a:highlight>
                <a:latin typeface="Calibri Regular" charset="0"/>
                <a:ea typeface="Calibri Regular" charset="0"/>
                <a:cs typeface="Calibri Regular" charset="0"/>
              </a:rPr>
              <a:t> and many more...</a:t>
            </a:r>
            <a:endParaRPr sz="2400" dirty="0">
              <a:solidFill>
                <a:srgbClr val="A7D86D"/>
              </a:solidFill>
              <a:highlight>
                <a:srgbClr val="65617D"/>
              </a:highlight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rPr>
              <a:t>😉</a:t>
            </a:r>
            <a:endParaRPr sz="9600" dirty="0">
              <a:solidFill>
                <a:srgbClr val="A7A4BC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3" name="Google Shape;63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Now you can use any emoji as an icon!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And of course it resizes without losing quality and you can change the color.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How? Follow Google instructions </a:t>
            </a:r>
            <a:r>
              <a:rPr lang="en" sz="1400" u="sng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https://twitter.com/googledocs/status/730087240156643328</a:t>
            </a:r>
            <a:endParaRPr sz="140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You’re </a:t>
            </a:r>
            <a:r>
              <a:rPr lang="en-US" dirty="0"/>
              <a:t>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1935</Words>
  <Application>Microsoft Macintosh PowerPoint</Application>
  <PresentationFormat>On-screen Show (16:9)</PresentationFormat>
  <Paragraphs>318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Main Idea</vt:lpstr>
      <vt:lpstr>All the way from Hiking in the desert</vt:lpstr>
      <vt:lpstr>to Free-walking tours</vt:lpstr>
      <vt:lpstr>PowerPoint Presentation</vt:lpstr>
      <vt:lpstr>PowerPoint Presentation</vt:lpstr>
      <vt:lpstr>Crowd Incentive</vt:lpstr>
      <vt:lpstr>Travel Guides</vt:lpstr>
      <vt:lpstr>Users</vt:lpstr>
      <vt:lpstr>3. Challenges and Problems</vt:lpstr>
      <vt:lpstr>Expected Challenges</vt:lpstr>
      <vt:lpstr>Expected Challenges</vt:lpstr>
      <vt:lpstr>Problems we solve</vt:lpstr>
      <vt:lpstr>Challenges for the future (not in this version)</vt:lpstr>
      <vt:lpstr>Future Ideas</vt:lpstr>
      <vt:lpstr>4. Implementation</vt:lpstr>
      <vt:lpstr>Cross platform Technology</vt:lpstr>
      <vt:lpstr>Our process is easy</vt:lpstr>
      <vt:lpstr>Let’s review some concepts</vt:lpstr>
      <vt:lpstr>Lets see some mock ups</vt:lpstr>
      <vt:lpstr>Mobile project</vt:lpstr>
      <vt:lpstr>Tablet project</vt:lpstr>
      <vt:lpstr>Desktop project</vt:lpstr>
      <vt:lpstr>Login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42</cp:revision>
  <dcterms:modified xsi:type="dcterms:W3CDTF">2018-12-01T14:41:38Z</dcterms:modified>
</cp:coreProperties>
</file>