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65" r:id="rId2"/>
    <p:sldId id="257" r:id="rId3"/>
    <p:sldId id="268" r:id="rId4"/>
    <p:sldId id="271" r:id="rId5"/>
    <p:sldId id="258" r:id="rId6"/>
    <p:sldId id="269" r:id="rId7"/>
    <p:sldId id="266" r:id="rId8"/>
    <p:sldId id="272" r:id="rId9"/>
    <p:sldId id="260" r:id="rId10"/>
    <p:sldId id="261" r:id="rId11"/>
    <p:sldId id="273" r:id="rId12"/>
    <p:sldId id="270" r:id="rId13"/>
    <p:sldId id="262" r:id="rId14"/>
    <p:sldId id="263" r:id="rId15"/>
    <p:sldId id="264" r:id="rId16"/>
    <p:sldId id="256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C9A28-1BE6-6E44-826E-4357D2E76FDE}" v="10" dt="2018-11-30T10:34:23.736"/>
    <p1510:client id="{AC094012-D821-0ABD-0630-BCB766096945}" v="1" dt="2018-11-26T17:30:02.210"/>
    <p1510:client id="{7FF5AF13-DCAB-41DF-A0AE-B8F8AC5CC769}" v="3" dt="2018-11-26T17:25:26.530"/>
    <p1510:client id="{AEFC9C0C-31F4-4766-A33C-41A583EED0C2}" v="2" dt="2018-11-26T17:25:59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2" d="100"/>
          <a:sy n="82" d="100"/>
        </p:scale>
        <p:origin x="1474" y="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b1a28392cca25c6c4c79a0e0ab967e69edb11620b1a2893ec03b81b9ca6eabb0::" providerId="AD" clId="Web-{7FF5AF13-DCAB-41DF-A0AE-B8F8AC5CC769}"/>
    <pc:docChg chg="modSld">
      <pc:chgData name="Guest User" userId="S::urn:spo:anon#b1a28392cca25c6c4c79a0e0ab967e69edb11620b1a2893ec03b81b9ca6eabb0::" providerId="AD" clId="Web-{7FF5AF13-DCAB-41DF-A0AE-B8F8AC5CC769}" dt="2018-11-26T17:25:26.530" v="5" actId="20577"/>
      <pc:docMkLst>
        <pc:docMk/>
      </pc:docMkLst>
      <pc:sldChg chg="modSp">
        <pc:chgData name="Guest User" userId="S::urn:spo:anon#b1a28392cca25c6c4c79a0e0ab967e69edb11620b1a2893ec03b81b9ca6eabb0::" providerId="AD" clId="Web-{7FF5AF13-DCAB-41DF-A0AE-B8F8AC5CC769}" dt="2018-11-26T17:25:26.530" v="4" actId="20577"/>
        <pc:sldMkLst>
          <pc:docMk/>
          <pc:sldMk cId="856334794" sldId="257"/>
        </pc:sldMkLst>
        <pc:spChg chg="mod">
          <ac:chgData name="Guest User" userId="S::urn:spo:anon#b1a28392cca25c6c4c79a0e0ab967e69edb11620b1a2893ec03b81b9ca6eabb0::" providerId="AD" clId="Web-{7FF5AF13-DCAB-41DF-A0AE-B8F8AC5CC769}" dt="2018-11-26T17:25:26.530" v="4" actId="20577"/>
          <ac:spMkLst>
            <pc:docMk/>
            <pc:sldMk cId="856334794" sldId="257"/>
            <ac:spMk id="3" creationId="{00000000-0000-0000-0000-000000000000}"/>
          </ac:spMkLst>
        </pc:spChg>
      </pc:sldChg>
    </pc:docChg>
  </pc:docChgLst>
  <pc:docChgLst>
    <pc:chgData name="Guest User" userId="S::urn:spo:anon#b1a28392cca25c6c4c79a0e0ab967e69edb11620b1a2893ec03b81b9ca6eabb0::" providerId="AD" clId="Web-{172C6ADF-6A50-4D66-9AB3-07D6CBADBE8C}"/>
    <pc:docChg chg="modSld">
      <pc:chgData name="Guest User" userId="S::urn:spo:anon#b1a28392cca25c6c4c79a0e0ab967e69edb11620b1a2893ec03b81b9ca6eabb0::" providerId="AD" clId="Web-{172C6ADF-6A50-4D66-9AB3-07D6CBADBE8C}" dt="2018-11-30T10:30:36.516" v="464" actId="20577"/>
      <pc:docMkLst>
        <pc:docMk/>
      </pc:docMkLst>
      <pc:sldChg chg="modSp">
        <pc:chgData name="Guest User" userId="S::urn:spo:anon#b1a28392cca25c6c4c79a0e0ab967e69edb11620b1a2893ec03b81b9ca6eabb0::" providerId="AD" clId="Web-{172C6ADF-6A50-4D66-9AB3-07D6CBADBE8C}" dt="2018-11-30T10:30:31.391" v="462" actId="20577"/>
        <pc:sldMkLst>
          <pc:docMk/>
          <pc:sldMk cId="1184633757" sldId="266"/>
        </pc:sldMkLst>
        <pc:spChg chg="mod">
          <ac:chgData name="Guest User" userId="S::urn:spo:anon#b1a28392cca25c6c4c79a0e0ab967e69edb11620b1a2893ec03b81b9ca6eabb0::" providerId="AD" clId="Web-{172C6ADF-6A50-4D66-9AB3-07D6CBADBE8C}" dt="2018-11-30T10:30:31.391" v="462" actId="20577"/>
          <ac:spMkLst>
            <pc:docMk/>
            <pc:sldMk cId="1184633757" sldId="266"/>
            <ac:spMk id="3" creationId="{00000000-0000-0000-0000-000000000000}"/>
          </ac:spMkLst>
        </pc:spChg>
      </pc:sldChg>
      <pc:sldChg chg="modSp">
        <pc:chgData name="Guest User" userId="S::urn:spo:anon#b1a28392cca25c6c4c79a0e0ab967e69edb11620b1a2893ec03b81b9ca6eabb0::" providerId="AD" clId="Web-{172C6ADF-6A50-4D66-9AB3-07D6CBADBE8C}" dt="2018-11-30T10:13:57.297" v="38" actId="20577"/>
        <pc:sldMkLst>
          <pc:docMk/>
          <pc:sldMk cId="62935712" sldId="269"/>
        </pc:sldMkLst>
        <pc:spChg chg="mod">
          <ac:chgData name="Guest User" userId="S::urn:spo:anon#b1a28392cca25c6c4c79a0e0ab967e69edb11620b1a2893ec03b81b9ca6eabb0::" providerId="AD" clId="Web-{172C6ADF-6A50-4D66-9AB3-07D6CBADBE8C}" dt="2018-11-30T10:13:57.297" v="38" actId="20577"/>
          <ac:spMkLst>
            <pc:docMk/>
            <pc:sldMk cId="62935712" sldId="269"/>
            <ac:spMk id="3" creationId="{00000000-0000-0000-0000-000000000000}"/>
          </ac:spMkLst>
        </pc:spChg>
      </pc:sldChg>
      <pc:sldChg chg="modSp">
        <pc:chgData name="Guest User" userId="S::urn:spo:anon#b1a28392cca25c6c4c79a0e0ab967e69edb11620b1a2893ec03b81b9ca6eabb0::" providerId="AD" clId="Web-{172C6ADF-6A50-4D66-9AB3-07D6CBADBE8C}" dt="2018-11-30T06:01:30.707" v="18" actId="20577"/>
        <pc:sldMkLst>
          <pc:docMk/>
          <pc:sldMk cId="2028764654" sldId="271"/>
        </pc:sldMkLst>
        <pc:spChg chg="mod">
          <ac:chgData name="Guest User" userId="S::urn:spo:anon#b1a28392cca25c6c4c79a0e0ab967e69edb11620b1a2893ec03b81b9ca6eabb0::" providerId="AD" clId="Web-{172C6ADF-6A50-4D66-9AB3-07D6CBADBE8C}" dt="2018-11-30T06:01:30.707" v="18" actId="20577"/>
          <ac:spMkLst>
            <pc:docMk/>
            <pc:sldMk cId="2028764654" sldId="271"/>
            <ac:spMk id="3" creationId="{00000000-0000-0000-0000-000000000000}"/>
          </ac:spMkLst>
        </pc:spChg>
      </pc:sldChg>
      <pc:sldChg chg="modSp">
        <pc:chgData name="Guest User" userId="S::urn:spo:anon#b1a28392cca25c6c4c79a0e0ab967e69edb11620b1a2893ec03b81b9ca6eabb0::" providerId="AD" clId="Web-{172C6ADF-6A50-4D66-9AB3-07D6CBADBE8C}" dt="2018-11-30T10:29:42.813" v="448" actId="20577"/>
        <pc:sldMkLst>
          <pc:docMk/>
          <pc:sldMk cId="839123157" sldId="272"/>
        </pc:sldMkLst>
        <pc:spChg chg="mod">
          <ac:chgData name="Guest User" userId="S::urn:spo:anon#b1a28392cca25c6c4c79a0e0ab967e69edb11620b1a2893ec03b81b9ca6eabb0::" providerId="AD" clId="Web-{172C6ADF-6A50-4D66-9AB3-07D6CBADBE8C}" dt="2018-11-30T10:29:42.813" v="448" actId="20577"/>
          <ac:spMkLst>
            <pc:docMk/>
            <pc:sldMk cId="839123157" sldId="272"/>
            <ac:spMk id="3" creationId="{00000000-0000-0000-0000-000000000000}"/>
          </ac:spMkLst>
        </pc:spChg>
      </pc:sldChg>
    </pc:docChg>
  </pc:docChgLst>
  <pc:docChgLst>
    <pc:chgData name="Guy Kerem" userId="S::guykerem@mail.tau.ac.il::e3e35107-9e96-4714-9f14-3139ecd9fbeb" providerId="AD" clId="Web-{AEFC9C0C-31F4-4766-A33C-41A583EED0C2}"/>
    <pc:docChg chg="modSld">
      <pc:chgData name="Guy Kerem" userId="S::guykerem@mail.tau.ac.il::e3e35107-9e96-4714-9f14-3139ecd9fbeb" providerId="AD" clId="Web-{AEFC9C0C-31F4-4766-A33C-41A583EED0C2}" dt="2018-11-26T17:26:54.819" v="18"/>
      <pc:docMkLst>
        <pc:docMk/>
      </pc:docMkLst>
      <pc:sldChg chg="modSp">
        <pc:chgData name="Guy Kerem" userId="S::guykerem@mail.tau.ac.il::e3e35107-9e96-4714-9f14-3139ecd9fbeb" providerId="AD" clId="Web-{AEFC9C0C-31F4-4766-A33C-41A583EED0C2}" dt="2018-11-26T17:25:59.959" v="16" actId="20577"/>
        <pc:sldMkLst>
          <pc:docMk/>
          <pc:sldMk cId="856334794" sldId="257"/>
        </pc:sldMkLst>
        <pc:spChg chg="mod">
          <ac:chgData name="Guy Kerem" userId="S::guykerem@mail.tau.ac.il::e3e35107-9e96-4714-9f14-3139ecd9fbeb" providerId="AD" clId="Web-{AEFC9C0C-31F4-4766-A33C-41A583EED0C2}" dt="2018-11-26T17:25:59.959" v="16" actId="20577"/>
          <ac:spMkLst>
            <pc:docMk/>
            <pc:sldMk cId="856334794" sldId="257"/>
            <ac:spMk id="3" creationId="{00000000-0000-0000-0000-000000000000}"/>
          </ac:spMkLst>
        </pc:spChg>
      </pc:sldChg>
      <pc:sldChg chg="addSp delSp modSp">
        <pc:chgData name="Guy Kerem" userId="S::guykerem@mail.tau.ac.il::e3e35107-9e96-4714-9f14-3139ecd9fbeb" providerId="AD" clId="Web-{AEFC9C0C-31F4-4766-A33C-41A583EED0C2}" dt="2018-11-26T17:26:54.819" v="18"/>
        <pc:sldMkLst>
          <pc:docMk/>
          <pc:sldMk cId="330592128" sldId="265"/>
        </pc:sldMkLst>
        <pc:spChg chg="del mod">
          <ac:chgData name="Guy Kerem" userId="S::guykerem@mail.tau.ac.il::e3e35107-9e96-4714-9f14-3139ecd9fbeb" providerId="AD" clId="Web-{AEFC9C0C-31F4-4766-A33C-41A583EED0C2}" dt="2018-11-26T17:26:54.819" v="18"/>
          <ac:spMkLst>
            <pc:docMk/>
            <pc:sldMk cId="330592128" sldId="265"/>
            <ac:spMk id="3" creationId="{00000000-0000-0000-0000-000000000000}"/>
          </ac:spMkLst>
        </pc:spChg>
        <pc:spChg chg="add mod">
          <ac:chgData name="Guy Kerem" userId="S::guykerem@mail.tau.ac.il::e3e35107-9e96-4714-9f14-3139ecd9fbeb" providerId="AD" clId="Web-{AEFC9C0C-31F4-4766-A33C-41A583EED0C2}" dt="2018-11-26T17:26:54.819" v="18"/>
          <ac:spMkLst>
            <pc:docMk/>
            <pc:sldMk cId="330592128" sldId="265"/>
            <ac:spMk id="5" creationId="{DDC37528-ADC6-4226-9ABF-FCD8964ECD2D}"/>
          </ac:spMkLst>
        </pc:spChg>
      </pc:sldChg>
    </pc:docChg>
  </pc:docChgLst>
  <pc:docChgLst>
    <pc:chgData name="Guy Kerem" userId="S::guykerem@mail.tau.ac.il::e3e35107-9e96-4714-9f14-3139ecd9fbeb" providerId="AD" clId="Web-{AC094012-D821-0ABD-0630-BCB766096945}"/>
    <pc:docChg chg="modSld">
      <pc:chgData name="Guy Kerem" userId="S::guykerem@mail.tau.ac.il::e3e35107-9e96-4714-9f14-3139ecd9fbeb" providerId="AD" clId="Web-{AC094012-D821-0ABD-0630-BCB766096945}" dt="2018-11-26T17:30:02.945" v="2" actId="20577"/>
      <pc:docMkLst>
        <pc:docMk/>
      </pc:docMkLst>
      <pc:sldChg chg="modSp">
        <pc:chgData name="Guy Kerem" userId="S::guykerem@mail.tau.ac.il::e3e35107-9e96-4714-9f14-3139ecd9fbeb" providerId="AD" clId="Web-{AC094012-D821-0ABD-0630-BCB766096945}" dt="2018-11-26T17:30:02.210" v="0" actId="20577"/>
        <pc:sldMkLst>
          <pc:docMk/>
          <pc:sldMk cId="330592128" sldId="265"/>
        </pc:sldMkLst>
        <pc:spChg chg="mod">
          <ac:chgData name="Guy Kerem" userId="S::guykerem@mail.tau.ac.il::e3e35107-9e96-4714-9f14-3139ecd9fbeb" providerId="AD" clId="Web-{AC094012-D821-0ABD-0630-BCB766096945}" dt="2018-11-26T17:30:02.210" v="0" actId="20577"/>
          <ac:spMkLst>
            <pc:docMk/>
            <pc:sldMk cId="330592128" sldId="265"/>
            <ac:spMk id="5" creationId="{DDC37528-ADC6-4226-9ABF-FCD8964ECD2D}"/>
          </ac:spMkLst>
        </pc:spChg>
      </pc:sldChg>
    </pc:docChg>
  </pc:docChgLst>
  <pc:docChgLst>
    <pc:chgData name="Guest User" userId="S::urn:spo:anon#b1a28392cca25c6c4c79a0e0ab967e69edb11620b1a2893ec03b81b9ca6eabb0::" providerId="AD" clId="Web-{4D1C9A28-1BE6-6E44-826E-4357D2E76FDE}"/>
    <pc:docChg chg="modSld">
      <pc:chgData name="Guest User" userId="S::urn:spo:anon#b1a28392cca25c6c4c79a0e0ab967e69edb11620b1a2893ec03b81b9ca6eabb0::" providerId="AD" clId="Web-{4D1C9A28-1BE6-6E44-826E-4357D2E76FDE}" dt="2018-11-30T10:38:21.189" v="87" actId="20577"/>
      <pc:docMkLst>
        <pc:docMk/>
      </pc:docMkLst>
      <pc:sldChg chg="modSp">
        <pc:chgData name="Guest User" userId="S::urn:spo:anon#b1a28392cca25c6c4c79a0e0ab967e69edb11620b1a2893ec03b81b9ca6eabb0::" providerId="AD" clId="Web-{4D1C9A28-1BE6-6E44-826E-4357D2E76FDE}" dt="2018-11-30T10:38:21.174" v="86" actId="20577"/>
        <pc:sldMkLst>
          <pc:docMk/>
          <pc:sldMk cId="839123157" sldId="272"/>
        </pc:sldMkLst>
        <pc:spChg chg="mod">
          <ac:chgData name="Guest User" userId="S::urn:spo:anon#b1a28392cca25c6c4c79a0e0ab967e69edb11620b1a2893ec03b81b9ca6eabb0::" providerId="AD" clId="Web-{4D1C9A28-1BE6-6E44-826E-4357D2E76FDE}" dt="2018-11-30T10:38:21.174" v="86" actId="20577"/>
          <ac:spMkLst>
            <pc:docMk/>
            <pc:sldMk cId="839123157" sldId="272"/>
            <ac:spMk id="3" creationId="{00000000-0000-0000-0000-000000000000}"/>
          </ac:spMkLst>
        </pc:spChg>
      </pc:sldChg>
    </pc:docChg>
  </pc:docChgLst>
  <pc:docChgLst>
    <pc:chgData name="Guest User" userId="S::urn:spo:anon#b1a28392cca25c6c4c79a0e0ab967e69edb11620b1a2893ec03b81b9ca6eabb0::" providerId="AD" clId="Web-{24CEEB75-1E86-8BD2-3EBB-26B329E77185}"/>
    <pc:docChg chg="modSld">
      <pc:chgData name="Guest User" userId="S::urn:spo:anon#b1a28392cca25c6c4c79a0e0ab967e69edb11620b1a2893ec03b81b9ca6eabb0::" providerId="AD" clId="Web-{24CEEB75-1E86-8BD2-3EBB-26B329E77185}" dt="2018-11-30T10:48:07.202" v="9" actId="20577"/>
      <pc:docMkLst>
        <pc:docMk/>
      </pc:docMkLst>
      <pc:sldChg chg="modSp">
        <pc:chgData name="Guest User" userId="S::urn:spo:anon#b1a28392cca25c6c4c79a0e0ab967e69edb11620b1a2893ec03b81b9ca6eabb0::" providerId="AD" clId="Web-{24CEEB75-1E86-8BD2-3EBB-26B329E77185}" dt="2018-11-30T10:48:07.186" v="8" actId="20577"/>
        <pc:sldMkLst>
          <pc:docMk/>
          <pc:sldMk cId="2008359627" sldId="260"/>
        </pc:sldMkLst>
        <pc:spChg chg="mod">
          <ac:chgData name="Guest User" userId="S::urn:spo:anon#b1a28392cca25c6c4c79a0e0ab967e69edb11620b1a2893ec03b81b9ca6eabb0::" providerId="AD" clId="Web-{24CEEB75-1E86-8BD2-3EBB-26B329E77185}" dt="2018-11-30T10:48:07.186" v="8" actId="20577"/>
          <ac:spMkLst>
            <pc:docMk/>
            <pc:sldMk cId="2008359627" sldId="26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8C26-F6D2-7140-B0AB-2C0B7698F8A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D7021-1E63-D449-A905-1DC258BA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Trip </a:t>
            </a:r>
            <a:r>
              <a:rPr lang="mr-IN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 a set of 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Event -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Every trip that a user create is saved and suggested to users in the same geo-area in the future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Users can either create a new trip, or create a new event for an existing trip.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Re-use of trips for future events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Travel guides can join the platform to suggest and organize payed trips</a:t>
            </a:r>
            <a:r>
              <a:rPr lang="en-US" baseline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baseline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baseline="0">
                <a:latin typeface="Calibri" charset="0"/>
                <a:ea typeface="Calibri" charset="0"/>
                <a:cs typeface="Calibri" charset="0"/>
              </a:rPr>
              <a:t> will boost the repository level</a:t>
            </a:r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D7021-1E63-D449-A905-1DC258BA95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Travel </a:t>
            </a:r>
            <a:r>
              <a:rPr lang="en-US" err="1"/>
              <a:t>guid</a:t>
            </a:r>
            <a:r>
              <a:rPr lang="en-US"/>
              <a:t> trip is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D7021-1E63-D449-A905-1DC258BA95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1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</a:t>
            </a:r>
            <a:r>
              <a:rPr lang="en-US" baseline="0"/>
              <a:t> events </a:t>
            </a:r>
            <a:r>
              <a:rPr lang="mr-IN" baseline="0"/>
              <a:t>–</a:t>
            </a:r>
            <a:r>
              <a:rPr lang="en-US" baseline="0"/>
              <a:t> a trip is added to repository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D7021-1E63-D449-A905-1DC258BA95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407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420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453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089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698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876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25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447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91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710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712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4FB8F-E7F5-41F6-B9FA-E010D0B79A38}" type="datetimeFigureOut">
              <a:rPr lang="he-IL" smtClean="0"/>
              <a:t>כ"ב/כסלו/תשע"ט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628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OutSurfing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37528-ADC6-4226-9ABF-FCD8964E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Problems we 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dirty="0"/>
              <a:t>Creating an open crowd-based trips database with features and rating</a:t>
            </a:r>
          </a:p>
          <a:p>
            <a:pPr algn="l" rtl="0"/>
            <a:r>
              <a:rPr lang="en-US" dirty="0"/>
              <a:t>Creating crowd-based trips-events</a:t>
            </a:r>
          </a:p>
          <a:p>
            <a:pPr algn="l" rtl="0"/>
            <a:r>
              <a:rPr lang="en-US" dirty="0"/>
              <a:t>Ease the logistics of available cars, counting free seats, and required equipment</a:t>
            </a:r>
          </a:p>
          <a:p>
            <a:pPr algn="l" rtl="0"/>
            <a:r>
              <a:rPr lang="en-US" dirty="0"/>
              <a:t>Ease any trip-organization</a:t>
            </a:r>
          </a:p>
          <a:p>
            <a:pPr algn="l" rtl="0"/>
            <a:r>
              <a:rPr lang="en-US" dirty="0"/>
              <a:t>Connecting travelers anywhere they go</a:t>
            </a:r>
          </a:p>
          <a:p>
            <a:pPr algn="l" rtl="0"/>
            <a:r>
              <a:rPr lang="en-US" dirty="0"/>
              <a:t>Ease the search of travel-guide</a:t>
            </a:r>
          </a:p>
          <a:p>
            <a:pPr algn="l" rtl="0"/>
            <a:r>
              <a:rPr lang="en-US" dirty="0"/>
              <a:t>Enable travel guides get access to travelers and get recognition (based on rating)</a:t>
            </a:r>
          </a:p>
          <a:p>
            <a:pPr algn="l" rtl="0"/>
            <a:r>
              <a:rPr lang="en-US" dirty="0"/>
              <a:t>(Future) Advertise by need: Advertisers can offer attractions (such as quadrats), hiking gears, and hotels based on user’s needs</a:t>
            </a:r>
          </a:p>
        </p:txBody>
      </p:sp>
    </p:spTree>
    <p:extLst>
      <p:ext uri="{BB962C8B-B14F-4D97-AF65-F5344CB8AC3E}">
        <p14:creationId xmlns:p14="http://schemas.microsoft.com/office/powerpoint/2010/main" val="187535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Challenges for the future </a:t>
            </a:r>
            <a:br>
              <a:rPr lang="en-US" dirty="0"/>
            </a:br>
            <a:r>
              <a:rPr lang="en-US" dirty="0"/>
              <a:t>(not in this version)</a:t>
            </a:r>
            <a:br>
              <a:rPr lang="he-I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rtl="0"/>
            <a:r>
              <a:rPr lang="en-US" dirty="0"/>
              <a:t>Ability to create an event and invite a travel-guide to lead it.</a:t>
            </a:r>
          </a:p>
          <a:p>
            <a:pPr lvl="1" algn="l" rtl="0"/>
            <a:r>
              <a:rPr lang="en-US" dirty="0"/>
              <a:t>At the moment only a guide can create a paid trip, with min #people and price per person</a:t>
            </a:r>
          </a:p>
          <a:p>
            <a:pPr lvl="1" algn="l" rtl="0"/>
            <a:r>
              <a:rPr lang="en-US" dirty="0"/>
              <a:t>At the moment the app won’t manage the payment or the min #people</a:t>
            </a:r>
          </a:p>
          <a:p>
            <a:pPr lvl="1" algn="l" rtl="0"/>
            <a:r>
              <a:rPr lang="en-US" dirty="0"/>
              <a:t>In the future the app will validate each travel-guide to have a travel-guide certificate, insurance, and contract with </a:t>
            </a:r>
            <a:r>
              <a:rPr lang="en-US" dirty="0" err="1"/>
              <a:t>OutSurfing</a:t>
            </a:r>
            <a:endParaRPr lang="en-US" dirty="0"/>
          </a:p>
          <a:p>
            <a:pPr algn="l" rtl="0"/>
            <a:r>
              <a:rPr lang="en-US" dirty="0"/>
              <a:t>In the future the app will not allow trips with similar names, and will encourage people to use exiting trips. </a:t>
            </a:r>
          </a:p>
          <a:p>
            <a:pPr algn="l" rtl="0"/>
            <a:r>
              <a:rPr lang="en-US" dirty="0"/>
              <a:t>Approve/disapprove join-requests (affecting #available-seats) (future)</a:t>
            </a:r>
          </a:p>
          <a:p>
            <a:pPr algn="l" rtl="0"/>
            <a:r>
              <a:rPr lang="en-US" dirty="0"/>
              <a:t>Add “stand-by” status for a trip (future)</a:t>
            </a:r>
          </a:p>
          <a:p>
            <a:pPr algn="l" rtl="0"/>
            <a:r>
              <a:rPr lang="en-US" dirty="0"/>
              <a:t>Trip-Cancellations will yield messages to all travelers (either standby people can join, or group need extra car – and organizer can decide who need to cancel if no more cars</a:t>
            </a:r>
          </a:p>
          <a:p>
            <a:pPr algn="l" rtl="0"/>
            <a:r>
              <a:rPr lang="en-US" dirty="0"/>
              <a:t>The app need to allow conversation between travelers (</a:t>
            </a:r>
            <a:r>
              <a:rPr lang="en-US" dirty="0" err="1"/>
              <a:t>whatsapp</a:t>
            </a:r>
            <a:r>
              <a:rPr lang="en-US" dirty="0"/>
              <a:t> or in-app-chat) – first version </a:t>
            </a:r>
            <a:r>
              <a:rPr lang="en-US" u="sng" dirty="0"/>
              <a:t>might not have it yet</a:t>
            </a:r>
          </a:p>
          <a:p>
            <a:pPr algn="l" rtl="0"/>
            <a:r>
              <a:rPr lang="en-US" dirty="0"/>
              <a:t>Cancellations scores -  App should know if cancellation is justified (lack of cars, or not enough people for guided trip) or unjustified</a:t>
            </a:r>
          </a:p>
        </p:txBody>
      </p:sp>
    </p:spTree>
    <p:extLst>
      <p:ext uri="{BB962C8B-B14F-4D97-AF65-F5344CB8AC3E}">
        <p14:creationId xmlns:p14="http://schemas.microsoft.com/office/powerpoint/2010/main" val="186440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Future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Approve/Disapprove attendants 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Smart pickup – based on address of each person and based on the route from address to trip location, the app can create multiple meeting points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Promotions of hiking gears, hotels, service providers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Special discount for community leaders</a:t>
            </a:r>
          </a:p>
        </p:txBody>
      </p:sp>
    </p:spTree>
    <p:extLst>
      <p:ext uri="{BB962C8B-B14F-4D97-AF65-F5344CB8AC3E}">
        <p14:creationId xmlns:p14="http://schemas.microsoft.com/office/powerpoint/2010/main" val="440865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he-IL"/>
              <a:t>* הדרך והטכנולוגיה בה אתם משתמשים (באופן כללי - אפליקציית מובייל/אתר/..., כלים וכו') - איך החלקים השונים של המערכת ״ידברו״</a:t>
            </a:r>
            <a:br>
              <a:rPr lang="he-IL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1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he-IL"/>
              <a:t>* כמה MOCKUPS </a:t>
            </a:r>
            <a:r>
              <a:rPr lang="he-IL" err="1"/>
              <a:t>לאיך</a:t>
            </a:r>
            <a:r>
              <a:rPr lang="he-IL"/>
              <a:t> המסכים יראו (לא חייבים לממש או להשקיע ממש בעיצוב, ברמת סרטוט)</a:t>
            </a:r>
            <a:br>
              <a:rPr lang="he-IL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/>
              <a:t>Home</a:t>
            </a:r>
          </a:p>
          <a:p>
            <a: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/>
              <a:t>Create trip</a:t>
            </a:r>
          </a:p>
          <a:p>
            <a: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/>
              <a:t>review</a:t>
            </a:r>
          </a:p>
          <a:p>
            <a: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56712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he-IL" err="1"/>
              <a:t>תוכנית</a:t>
            </a:r>
            <a:r>
              <a:rPr lang="he-IL"/>
              <a:t> עבודה (עיקרי הדברים שאתם הולכים לממש, ומי מחברי הקבוצה הולך להתמקד במה)</a:t>
            </a:r>
            <a:br>
              <a:rPr lang="he-IL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5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124744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Home - events</a:t>
            </a:r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3275856" y="584684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Choose trip</a:t>
            </a:r>
            <a:endParaRPr lang="he-IL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1979712" y="1124744"/>
            <a:ext cx="1296144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9732" y="770755"/>
            <a:ext cx="108012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/>
              <a:t>Create trip</a:t>
            </a: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5652120" y="584684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Edit event</a:t>
            </a:r>
            <a:endParaRPr lang="he-IL"/>
          </a:p>
        </p:txBody>
      </p: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4716016" y="112474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</p:cNvCxnSpPr>
          <p:nvPr/>
        </p:nvCxnSpPr>
        <p:spPr>
          <a:xfrm>
            <a:off x="7092280" y="1124744"/>
            <a:ext cx="6480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40352" y="294598"/>
            <a:ext cx="0" cy="8301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259632" y="294598"/>
            <a:ext cx="64807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0"/>
          </p:cNvCxnSpPr>
          <p:nvPr/>
        </p:nvCxnSpPr>
        <p:spPr>
          <a:xfrm>
            <a:off x="1259632" y="294598"/>
            <a:ext cx="0" cy="830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44" idx="1"/>
          </p:cNvCxnSpPr>
          <p:nvPr/>
        </p:nvCxnSpPr>
        <p:spPr>
          <a:xfrm>
            <a:off x="3995936" y="1664804"/>
            <a:ext cx="576064" cy="846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740352" y="1664804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Choose/dropdown guide</a:t>
            </a:r>
            <a:endParaRPr lang="he-IL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7092280" y="1664804"/>
            <a:ext cx="64807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</p:cNvCxnSpPr>
          <p:nvPr/>
        </p:nvCxnSpPr>
        <p:spPr>
          <a:xfrm>
            <a:off x="1268556" y="5877272"/>
            <a:ext cx="0" cy="3600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90600" y="6237312"/>
            <a:ext cx="10779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90600" y="5337212"/>
            <a:ext cx="0" cy="9001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1" idx="1"/>
          </p:cNvCxnSpPr>
          <p:nvPr/>
        </p:nvCxnSpPr>
        <p:spPr>
          <a:xfrm>
            <a:off x="190600" y="5337212"/>
            <a:ext cx="3578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10" idx="3"/>
          </p:cNvCxnSpPr>
          <p:nvPr/>
        </p:nvCxnSpPr>
        <p:spPr>
          <a:xfrm flipH="1" flipV="1">
            <a:off x="7092280" y="1124744"/>
            <a:ext cx="136815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524328" y="335699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View profile</a:t>
            </a:r>
            <a:endParaRPr lang="he-IL"/>
          </a:p>
        </p:txBody>
      </p:sp>
      <p:cxnSp>
        <p:nvCxnSpPr>
          <p:cNvPr id="39" name="Straight Arrow Connector 38"/>
          <p:cNvCxnSpPr>
            <a:stCxn id="10" idx="2"/>
            <a:endCxn id="38" idx="0"/>
          </p:cNvCxnSpPr>
          <p:nvPr/>
        </p:nvCxnSpPr>
        <p:spPr>
          <a:xfrm>
            <a:off x="6372200" y="1664804"/>
            <a:ext cx="1872208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72000" y="1970838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Edit/create  trip</a:t>
            </a:r>
            <a:endParaRPr lang="he-IL"/>
          </a:p>
        </p:txBody>
      </p:sp>
      <p:cxnSp>
        <p:nvCxnSpPr>
          <p:cNvPr id="48" name="Straight Arrow Connector 47"/>
          <p:cNvCxnSpPr>
            <a:stCxn id="4" idx="3"/>
            <a:endCxn id="44" idx="1"/>
          </p:cNvCxnSpPr>
          <p:nvPr/>
        </p:nvCxnSpPr>
        <p:spPr>
          <a:xfrm>
            <a:off x="1979712" y="1664804"/>
            <a:ext cx="2592288" cy="846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48476" y="479715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Sign in/up</a:t>
            </a:r>
            <a:endParaRPr lang="he-IL"/>
          </a:p>
        </p:txBody>
      </p:sp>
      <p:cxnSp>
        <p:nvCxnSpPr>
          <p:cNvPr id="63" name="Straight Arrow Connector 62"/>
          <p:cNvCxnSpPr>
            <a:stCxn id="51" idx="0"/>
            <a:endCxn id="4" idx="2"/>
          </p:cNvCxnSpPr>
          <p:nvPr/>
        </p:nvCxnSpPr>
        <p:spPr>
          <a:xfrm flipH="1" flipV="1">
            <a:off x="1259632" y="2204864"/>
            <a:ext cx="8924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02020" y="-61647"/>
            <a:ext cx="1080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/>
              <a:t>save</a:t>
            </a:r>
            <a:endParaRPr lang="he-IL"/>
          </a:p>
        </p:txBody>
      </p:sp>
      <p:sp>
        <p:nvSpPr>
          <p:cNvPr id="69" name="Rectangle 68"/>
          <p:cNvSpPr/>
          <p:nvPr/>
        </p:nvSpPr>
        <p:spPr>
          <a:xfrm>
            <a:off x="2161726" y="389705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Edit profile</a:t>
            </a:r>
            <a:endParaRPr lang="he-IL"/>
          </a:p>
        </p:txBody>
      </p:sp>
      <p:cxnSp>
        <p:nvCxnSpPr>
          <p:cNvPr id="70" name="Straight Arrow Connector 69"/>
          <p:cNvCxnSpPr>
            <a:stCxn id="4" idx="2"/>
            <a:endCxn id="69" idx="0"/>
          </p:cNvCxnSpPr>
          <p:nvPr/>
        </p:nvCxnSpPr>
        <p:spPr>
          <a:xfrm>
            <a:off x="1259632" y="2204864"/>
            <a:ext cx="1622174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1"/>
            <a:endCxn id="4" idx="2"/>
          </p:cNvCxnSpPr>
          <p:nvPr/>
        </p:nvCxnSpPr>
        <p:spPr>
          <a:xfrm flipH="1" flipV="1">
            <a:off x="1259632" y="2204864"/>
            <a:ext cx="90209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469672" y="3559160"/>
            <a:ext cx="1080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/>
              <a:t>save</a:t>
            </a:r>
            <a:endParaRPr lang="he-IL"/>
          </a:p>
        </p:txBody>
      </p:sp>
      <p:sp>
        <p:nvSpPr>
          <p:cNvPr id="78" name="Rectangle 77"/>
          <p:cNvSpPr/>
          <p:nvPr/>
        </p:nvSpPr>
        <p:spPr>
          <a:xfrm>
            <a:off x="4211960" y="3294517"/>
            <a:ext cx="1440160" cy="1314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Edit event (same) +View profiles</a:t>
            </a:r>
            <a:endParaRPr lang="he-IL"/>
          </a:p>
          <a:p>
            <a:pPr algn="ctr" rtl="0"/>
            <a:endParaRPr lang="he-IL"/>
          </a:p>
        </p:txBody>
      </p:sp>
      <p:cxnSp>
        <p:nvCxnSpPr>
          <p:cNvPr id="79" name="Straight Arrow Connector 78"/>
          <p:cNvCxnSpPr>
            <a:stCxn id="4" idx="3"/>
            <a:endCxn id="78" idx="0"/>
          </p:cNvCxnSpPr>
          <p:nvPr/>
        </p:nvCxnSpPr>
        <p:spPr>
          <a:xfrm>
            <a:off x="1979712" y="1664804"/>
            <a:ext cx="2952328" cy="1629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915816" y="2326232"/>
            <a:ext cx="108012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/>
              <a:t>Edit event </a:t>
            </a:r>
            <a:endParaRPr lang="he-IL"/>
          </a:p>
        </p:txBody>
      </p:sp>
      <p:cxnSp>
        <p:nvCxnSpPr>
          <p:cNvPr id="83" name="Straight Arrow Connector 82"/>
          <p:cNvCxnSpPr>
            <a:stCxn id="78" idx="1"/>
          </p:cNvCxnSpPr>
          <p:nvPr/>
        </p:nvCxnSpPr>
        <p:spPr>
          <a:xfrm flipH="1" flipV="1">
            <a:off x="2009732" y="2204866"/>
            <a:ext cx="2202228" cy="1746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881806" y="2925185"/>
            <a:ext cx="1080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/>
              <a:t>save</a:t>
            </a:r>
            <a:endParaRPr lang="he-IL"/>
          </a:p>
        </p:txBody>
      </p:sp>
      <p:cxnSp>
        <p:nvCxnSpPr>
          <p:cNvPr id="103" name="Straight Arrow Connector 102"/>
          <p:cNvCxnSpPr>
            <a:stCxn id="4" idx="3"/>
            <a:endCxn id="102" idx="1"/>
          </p:cNvCxnSpPr>
          <p:nvPr/>
        </p:nvCxnSpPr>
        <p:spPr>
          <a:xfrm>
            <a:off x="1979712" y="1664804"/>
            <a:ext cx="1722208" cy="4392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1979712" y="2204864"/>
            <a:ext cx="2232248" cy="2169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110846" y="3501008"/>
            <a:ext cx="1080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/>
              <a:t>subscribe</a:t>
            </a:r>
            <a:endParaRPr lang="he-IL"/>
          </a:p>
        </p:txBody>
      </p:sp>
      <p:cxnSp>
        <p:nvCxnSpPr>
          <p:cNvPr id="96" name="Straight Arrow Connector 95"/>
          <p:cNvCxnSpPr>
            <a:stCxn id="78" idx="3"/>
          </p:cNvCxnSpPr>
          <p:nvPr/>
        </p:nvCxnSpPr>
        <p:spPr>
          <a:xfrm flipV="1">
            <a:off x="5652120" y="3870340"/>
            <a:ext cx="1800200" cy="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701920" y="551723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Guides reservations</a:t>
            </a:r>
            <a:endParaRPr lang="he-IL"/>
          </a:p>
        </p:txBody>
      </p:sp>
      <p:sp>
        <p:nvSpPr>
          <p:cNvPr id="109" name="Rectangle 108"/>
          <p:cNvSpPr/>
          <p:nvPr/>
        </p:nvSpPr>
        <p:spPr>
          <a:xfrm>
            <a:off x="5779773" y="551723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Event review and ratings</a:t>
            </a:r>
            <a:endParaRPr lang="he-IL"/>
          </a:p>
        </p:txBody>
      </p:sp>
      <p:cxnSp>
        <p:nvCxnSpPr>
          <p:cNvPr id="110" name="Straight Arrow Connector 109"/>
          <p:cNvCxnSpPr>
            <a:stCxn id="4" idx="3"/>
            <a:endCxn id="109" idx="0"/>
          </p:cNvCxnSpPr>
          <p:nvPr/>
        </p:nvCxnSpPr>
        <p:spPr>
          <a:xfrm>
            <a:off x="1979712" y="1664804"/>
            <a:ext cx="4520141" cy="3852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1" idx="2"/>
            <a:endCxn id="102" idx="0"/>
          </p:cNvCxnSpPr>
          <p:nvPr/>
        </p:nvCxnSpPr>
        <p:spPr>
          <a:xfrm flipH="1">
            <a:off x="4422000" y="2744924"/>
            <a:ext cx="4038432" cy="2772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7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he-IL" err="1"/>
              <a:t>T</a:t>
            </a:r>
            <a:r>
              <a:rPr lang="en-US" err="1"/>
              <a:t>eam</a:t>
            </a:r>
            <a:r>
              <a:rPr lang="en-US"/>
              <a:t>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/>
              <a:t>Nir Sivan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err="1"/>
              <a:t>Tidhar</a:t>
            </a:r>
            <a:r>
              <a:rPr lang="en-US"/>
              <a:t> Seifer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/>
              <a:t>Adi Caspi</a:t>
            </a:r>
          </a:p>
          <a:p>
            <a:pPr algn="l" rtl="0"/>
            <a:r>
              <a:rPr lang="en-US"/>
              <a:t>Guys Kerem</a:t>
            </a:r>
            <a:endParaRPr lang="en-US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33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err="1"/>
              <a:t>Tidhar</a:t>
            </a:r>
            <a:r>
              <a:rPr lang="en-US"/>
              <a:t> was travelling in LA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err="1"/>
              <a:t>Tidhar</a:t>
            </a:r>
            <a:r>
              <a:rPr lang="en-US"/>
              <a:t> really wanted to find friends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2050" name="Picture 2" descr="ª××¦××ª ×ª××× × ×¢×××¨ âªicon traveller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386799"/>
            <a:ext cx="133025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ª××¦××ª ×ª××× × ×¢×××¨ âªsadâ¬â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41569"/>
            <a:ext cx="1810544" cy="181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42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You’re travelling abroad for business or vacation and wish to find trip buddies</a:t>
            </a:r>
          </a:p>
          <a:p>
            <a:pPr algn="l" rtl="0"/>
            <a:r>
              <a:rPr lang="en-US" dirty="0"/>
              <a:t>You want to take tourists and for cool hikes in your country</a:t>
            </a:r>
            <a:endParaRPr lang="en-US" dirty="0">
              <a:cs typeface="Calibri"/>
            </a:endParaRP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You’re a hiking addict and all your friends are douche-bags</a:t>
            </a:r>
            <a:endParaRPr lang="en-US" dirty="0">
              <a:cs typeface="Calibri"/>
            </a:endParaRP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You want to find the coolest hikes around</a:t>
            </a:r>
            <a:endParaRPr lang="en-US" dirty="0">
              <a:cs typeface="Calibri"/>
            </a:endParaRP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You want to get the best guide in the area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76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>
                <a:latin typeface="Calibri" charset="0"/>
                <a:ea typeface="Calibri" charset="0"/>
                <a:cs typeface="Calibri" charset="0"/>
              </a:rPr>
              <a:t>Main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Social platform for finding trip buddies and organize a trip event worldwide.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The platform will create trips repository based on the trips descriptions suggested by users in the area 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The application will help organize logistics aspects of a trip: cars availability, attendance, equipment, budget etc..</a:t>
            </a:r>
          </a:p>
        </p:txBody>
      </p:sp>
    </p:spTree>
    <p:extLst>
      <p:ext uri="{BB962C8B-B14F-4D97-AF65-F5344CB8AC3E}">
        <p14:creationId xmlns:p14="http://schemas.microsoft.com/office/powerpoint/2010/main" val="51268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fontScale="92500" lnSpcReduction="20000"/>
          </a:bodyPr>
          <a:lstStyle/>
          <a:p>
            <a:pPr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Users actions</a:t>
            </a:r>
          </a:p>
          <a:p>
            <a:pPr lvl="1"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Search and join an existing event nearby based on preferences</a:t>
            </a:r>
          </a:p>
          <a:p>
            <a:pPr lvl="1"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Create a new event with description and images of the trip, or create it based on trips in the repository</a:t>
            </a:r>
          </a:p>
          <a:p>
            <a:pPr lvl="1"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Find a travel guide (optional)</a:t>
            </a:r>
          </a:p>
          <a:p>
            <a:pPr lvl="1"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Review trip, users, guide</a:t>
            </a:r>
          </a:p>
          <a:p>
            <a:pPr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Personalisation</a:t>
            </a:r>
          </a:p>
          <a:p>
            <a:pPr lvl="1"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The application will suggest trips and guides based on geographic locations, past reviews, and preferences of each user</a:t>
            </a:r>
          </a:p>
          <a:p>
            <a:pPr algn="l" rtl="0"/>
            <a:endParaRPr lang="en-US">
              <a:latin typeface="Calibri" charset="0"/>
              <a:ea typeface="Calibri" charset="0"/>
              <a:cs typeface="Calibri" charset="0"/>
            </a:endParaRP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en-US"/>
              <a:t>Crowd Incentive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fontScale="77500" lnSpcReduction="20000"/>
          </a:bodyPr>
          <a:lstStyle/>
          <a:p>
            <a:pPr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Travel guides Incentive</a:t>
            </a:r>
          </a:p>
          <a:p>
            <a:pPr lvl="1"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Organize payed trips </a:t>
            </a:r>
          </a:p>
          <a:p>
            <a:pPr lvl="1"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Be recommended by the app to potential users especially for trip descriptions you added</a:t>
            </a:r>
          </a:p>
          <a:p>
            <a:pPr lvl="1"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Get good reviews</a:t>
            </a:r>
          </a:p>
          <a:p>
            <a:pPr lvl="1"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Any trip-description that a guide creates is kept in the repository as a suggestion for future events, including the guide's contact-details (in the future it will bew possible to request and order directly through the app)</a:t>
            </a:r>
          </a:p>
          <a:p>
            <a:pPr algn="l" rtl="0"/>
            <a:endParaRPr lang="en-US" dirty="0">
              <a:cs typeface="Calibri"/>
            </a:endParaRPr>
          </a:p>
          <a:p>
            <a:pPr algn="l" rtl="0"/>
            <a:r>
              <a:rPr lang="en-US"/>
              <a:t>Travel guides Contribution</a:t>
            </a:r>
          </a:p>
          <a:p>
            <a:pPr lvl="1"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Create new events </a:t>
            </a:r>
          </a:p>
          <a:p>
            <a:pPr lvl="1" algn="l" rtl="0"/>
            <a:r>
              <a:rPr lang="en-US">
                <a:latin typeface="Calibri" charset="0"/>
                <a:ea typeface="Calibri" charset="0"/>
                <a:cs typeface="Calibri" charset="0"/>
              </a:rPr>
              <a:t>Create high quality trip descriptions </a:t>
            </a:r>
          </a:p>
        </p:txBody>
      </p:sp>
    </p:spTree>
    <p:extLst>
      <p:ext uri="{BB962C8B-B14F-4D97-AF65-F5344CB8AC3E}">
        <p14:creationId xmlns:p14="http://schemas.microsoft.com/office/powerpoint/2010/main" val="118463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/>
              <a:t>Crowd Incentive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fontScale="92500" lnSpcReduction="20000"/>
          </a:bodyPr>
          <a:lstStyle/>
          <a:p>
            <a:pPr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Users Incentive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trip buddies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reviews about trips in the area 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guides including reviews about them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Simplify trip logistics</a:t>
            </a:r>
          </a:p>
          <a:p>
            <a:pPr algn="l" rtl="0"/>
            <a:endParaRPr lang="en-US" dirty="0">
              <a:cs typeface="Calibri"/>
            </a:endParaRPr>
          </a:p>
          <a:p>
            <a:pPr algn="l" rtl="0"/>
            <a:r>
              <a:rPr lang="en-US" dirty="0"/>
              <a:t>Users Contribution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new events or join existing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Add new trip descriptions</a:t>
            </a:r>
          </a:p>
          <a:p>
            <a:pPr lvl="1" algn="l" rtl="0"/>
            <a:r>
              <a:rPr lang="en-US" dirty="0">
                <a:latin typeface="Calibri"/>
                <a:ea typeface="Calibri" charset="0"/>
                <a:cs typeface="Calibri"/>
              </a:rPr>
              <a:t>Give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reviews</a:t>
            </a:r>
            <a:endParaRPr lang="en-US" dirty="0">
              <a:cs typeface="Calibri"/>
            </a:endParaRPr>
          </a:p>
          <a:p>
            <a:pPr lvl="1" algn="l" rtl="0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 algn="l" rtl="0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2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fontScale="77500" lnSpcReduction="20000"/>
          </a:bodyPr>
          <a:lstStyle/>
          <a:p>
            <a:pPr algn="l" rtl="0"/>
            <a:r>
              <a:rPr lang="en-US" dirty="0"/>
              <a:t>Spammers </a:t>
            </a:r>
            <a:r>
              <a:rPr lang="mr-IN" dirty="0"/>
              <a:t>–</a:t>
            </a:r>
            <a:r>
              <a:rPr lang="en-US" dirty="0"/>
              <a:t> people can impersonate to other and steal personal data</a:t>
            </a:r>
          </a:p>
          <a:p>
            <a:pPr lvl="1" algn="l" rtl="0"/>
            <a:r>
              <a:rPr lang="en-US" dirty="0"/>
              <a:t>In the future users will be validated by code sent to their phone</a:t>
            </a:r>
          </a:p>
          <a:p>
            <a:pPr algn="l" rtl="0"/>
            <a:r>
              <a:rPr lang="en-US" dirty="0"/>
              <a:t>Spammers that will create “trips” for promotion</a:t>
            </a:r>
          </a:p>
          <a:p>
            <a:pPr lvl="1" algn="l" rtl="0"/>
            <a:r>
              <a:rPr lang="en-US" dirty="0"/>
              <a:t>Ratings should put them low on the list</a:t>
            </a:r>
          </a:p>
          <a:p>
            <a:pPr lvl="1" algn="l" rtl="0"/>
            <a:r>
              <a:rPr lang="en-US" dirty="0">
                <a:cs typeface="Calibri"/>
              </a:rPr>
              <a:t>Future Phone validation will make it harder</a:t>
            </a:r>
          </a:p>
          <a:p>
            <a:pPr lvl="1" algn="l" rtl="0"/>
            <a:r>
              <a:rPr lang="en-US" dirty="0">
                <a:cs typeface="Calibri"/>
              </a:rPr>
              <a:t>Future “Report un-appropriate content” button will make it</a:t>
            </a:r>
          </a:p>
          <a:p>
            <a:pPr algn="l" rtl="0"/>
            <a:r>
              <a:rPr lang="en-US" dirty="0"/>
              <a:t>Users with low rating will not be able to create content (event, trip, or rating for others)</a:t>
            </a:r>
            <a:endParaRPr lang="he-IL" dirty="0">
              <a:latin typeface="Arial"/>
              <a:cs typeface="Arial"/>
            </a:endParaRPr>
          </a:p>
          <a:p>
            <a:pPr algn="l" rtl="0"/>
            <a:r>
              <a:rPr lang="en-US" dirty="0"/>
              <a:t>For more security, safety, and anti-spam we can study from other models such as </a:t>
            </a:r>
            <a:r>
              <a:rPr lang="en-US" dirty="0" err="1"/>
              <a:t>CouchSurfing</a:t>
            </a:r>
            <a:r>
              <a:rPr lang="en-US" dirty="0"/>
              <a:t> and </a:t>
            </a:r>
            <a:r>
              <a:rPr lang="en-US" dirty="0" err="1"/>
              <a:t>airbnb</a:t>
            </a:r>
            <a:endParaRPr lang="en-US" dirty="0"/>
          </a:p>
          <a:p>
            <a:pPr algn="l" rtl="0"/>
            <a:r>
              <a:rPr lang="en-US" dirty="0"/>
              <a:t>Marketing challenge: Market the app with travel stores, travel guides and hiking groups.</a:t>
            </a:r>
            <a:endParaRPr lang="en-US" dirty="0">
              <a:cs typeface="Calibri"/>
            </a:endParaRPr>
          </a:p>
          <a:p>
            <a:endParaRPr lang="he-IL" dirty="0">
              <a:latin typeface="Arial"/>
              <a:cs typeface="Arial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835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936</Words>
  <Application>Microsoft Office PowerPoint</Application>
  <PresentationFormat>On-screen Show (4:3)</PresentationFormat>
  <Paragraphs>129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Mangal</vt:lpstr>
      <vt:lpstr>Times New Roman</vt:lpstr>
      <vt:lpstr>Office Theme</vt:lpstr>
      <vt:lpstr>OutSurfing</vt:lpstr>
      <vt:lpstr>Team Members</vt:lpstr>
      <vt:lpstr>Motivation</vt:lpstr>
      <vt:lpstr>Motivation</vt:lpstr>
      <vt:lpstr>Main idea</vt:lpstr>
      <vt:lpstr>How Does It Work?</vt:lpstr>
      <vt:lpstr>Crowd Incentive</vt:lpstr>
      <vt:lpstr>Crowd Incentive</vt:lpstr>
      <vt:lpstr>Expected Challenges</vt:lpstr>
      <vt:lpstr>Problems we solve</vt:lpstr>
      <vt:lpstr>Challenges for the future  (not in this version) </vt:lpstr>
      <vt:lpstr>Future ideas</vt:lpstr>
      <vt:lpstr>* הדרך והטכנולוגיה בה אתם משתמשים (באופן כללי - אפליקציית מובייל/אתר/..., כלים וכו') - איך החלקים השונים של המערכת ״ידברו״ </vt:lpstr>
      <vt:lpstr>* כמה MOCKUPS לאיך המסכים יראו (לא חייבים לממש או להשקיע ממש בעיצוב, ברמת סרטוט) </vt:lpstr>
      <vt:lpstr>תוכנית עבודה (עיקרי הדברים שאתם הולכים לממש, ומי מחברי הקבוצה הולך להתמקד במה)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new_24</dc:creator>
  <cp:lastModifiedBy>Tidhar</cp:lastModifiedBy>
  <cp:revision>121</cp:revision>
  <dcterms:created xsi:type="dcterms:W3CDTF">2018-11-06T08:14:32Z</dcterms:created>
  <dcterms:modified xsi:type="dcterms:W3CDTF">2018-11-30T11:55:38Z</dcterms:modified>
</cp:coreProperties>
</file>