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60" r:id="rId1"/>
  </p:sldMasterIdLst>
  <p:notesMasterIdLst>
    <p:notesMasterId r:id="rId57"/>
  </p:notesMasterIdLst>
  <p:sldIdLst>
    <p:sldId id="326" r:id="rId2"/>
    <p:sldId id="327" r:id="rId3"/>
    <p:sldId id="328" r:id="rId4"/>
    <p:sldId id="329" r:id="rId5"/>
    <p:sldId id="330" r:id="rId6"/>
    <p:sldId id="331" r:id="rId7"/>
    <p:sldId id="332" r:id="rId8"/>
    <p:sldId id="333" r:id="rId9"/>
    <p:sldId id="334" r:id="rId10"/>
    <p:sldId id="335" r:id="rId11"/>
    <p:sldId id="343" r:id="rId12"/>
    <p:sldId id="344" r:id="rId13"/>
    <p:sldId id="338" r:id="rId14"/>
    <p:sldId id="339" r:id="rId15"/>
    <p:sldId id="340" r:id="rId16"/>
    <p:sldId id="341" r:id="rId17"/>
    <p:sldId id="342" r:id="rId18"/>
    <p:sldId id="285" r:id="rId19"/>
    <p:sldId id="302" r:id="rId20"/>
    <p:sldId id="325" r:id="rId21"/>
    <p:sldId id="300" r:id="rId22"/>
    <p:sldId id="345" r:id="rId23"/>
    <p:sldId id="303" r:id="rId24"/>
    <p:sldId id="324" r:id="rId25"/>
    <p:sldId id="304" r:id="rId26"/>
    <p:sldId id="306" r:id="rId27"/>
    <p:sldId id="307" r:id="rId28"/>
    <p:sldId id="309" r:id="rId29"/>
    <p:sldId id="320" r:id="rId30"/>
    <p:sldId id="310" r:id="rId31"/>
    <p:sldId id="313" r:id="rId32"/>
    <p:sldId id="322" r:id="rId33"/>
    <p:sldId id="314" r:id="rId34"/>
    <p:sldId id="315" r:id="rId35"/>
    <p:sldId id="316" r:id="rId36"/>
    <p:sldId id="317" r:id="rId37"/>
    <p:sldId id="318" r:id="rId38"/>
    <p:sldId id="319" r:id="rId39"/>
    <p:sldId id="305" r:id="rId40"/>
    <p:sldId id="321" r:id="rId41"/>
    <p:sldId id="278" r:id="rId42"/>
    <p:sldId id="257" r:id="rId43"/>
    <p:sldId id="264" r:id="rId44"/>
    <p:sldId id="265" r:id="rId45"/>
    <p:sldId id="267" r:id="rId46"/>
    <p:sldId id="268" r:id="rId47"/>
    <p:sldId id="270" r:id="rId48"/>
    <p:sldId id="271" r:id="rId49"/>
    <p:sldId id="272" r:id="rId50"/>
    <p:sldId id="273" r:id="rId51"/>
    <p:sldId id="274" r:id="rId52"/>
    <p:sldId id="269" r:id="rId53"/>
    <p:sldId id="281" r:id="rId54"/>
    <p:sldId id="282" r:id="rId55"/>
    <p:sldId id="283" r:id="rId5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D9464E7-1150-4B65-AE5D-D6C20A30599A}">
  <a:tblStyle styleId="{ED9464E7-1150-4B65-AE5D-D6C20A30599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85"/>
    <p:restoredTop sz="94643"/>
  </p:normalViewPr>
  <p:slideViewPr>
    <p:cSldViewPr snapToGrid="0" snapToObjects="1">
      <p:cViewPr varScale="1">
        <p:scale>
          <a:sx n="146" d="100"/>
          <a:sy n="146" d="100"/>
        </p:scale>
        <p:origin x="184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notesMaster" Target="notesMasters/notesMaster1.xml"/><Relationship Id="rId58" Type="http://schemas.openxmlformats.org/officeDocument/2006/relationships/presProps" Target="presProps.xml"/><Relationship Id="rId59" Type="http://schemas.openxmlformats.org/officeDocument/2006/relationships/viewProps" Target="viewProp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theme" Target="theme/theme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4844035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Calibri Regular" charset="0"/>
        <a:ea typeface="Calibri Regular" charset="0"/>
        <a:cs typeface="Calibri Regular" charset="0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Hiking is my #1 hobby and passion. I hike almost every weekend and meeting many travelers. Through out the years I’ve noticed two problems: 1. Many people who love hiking but doesn’t have hiking-partners 2. Tourists who come to Israel and wish to hike and not sure where to start</a:t>
            </a:r>
            <a:br>
              <a:rPr lang="en-US" dirty="0"/>
            </a:br>
            <a:r>
              <a:rPr lang="en-US" dirty="0"/>
              <a:t>However two years ago I found myself in California after business-trip, and just couldn’t find hiking partners (Caffe’s, Sierra-Club (1000$/day) 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So I thought – if only there was an application for finding hiking buddies….</a:t>
            </a:r>
            <a:br>
              <a:rPr lang="en-US" dirty="0"/>
            </a:br>
            <a:r>
              <a:rPr lang="en-US" dirty="0"/>
              <a:t>So two years later here we are, and that’s exactly what we’re about to develop. Meet the team: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75969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257221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application suites for any type of trip – treks, desert hike, streams, jungles, or even city-walk (which some cities are organizing today)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869924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47944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So what can you do with </a:t>
            </a:r>
            <a:r>
              <a:rPr lang="en-US" dirty="0" err="1"/>
              <a:t>OutSurfing</a:t>
            </a:r>
            <a:r>
              <a:rPr lang="en-US" dirty="0"/>
              <a:t>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058195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So what is unique about </a:t>
            </a:r>
            <a:r>
              <a:rPr lang="en-US" dirty="0" err="1"/>
              <a:t>OutSurfing</a:t>
            </a:r>
            <a:r>
              <a:rPr lang="en-US" dirty="0"/>
              <a:t>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Our app will provide abilities that are not possible in other platforms such as standard social networks: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Organization helper: free seats, location, guides, accurate description and ratings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Fit the trips to you – offers trips that much your preferred type of trip, age, level, distance, duration, and price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Specific to the location and date that you want to travel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843606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673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0564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30360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93980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61520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845254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543863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932023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79282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061812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472174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233133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386601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366260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329940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44622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574097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256075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016256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226484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075906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248752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19218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015542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488044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976990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76626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266031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351473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489477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160409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4450b56081_1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4450b56081_1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237998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5694cd56_0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5694cd56_0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10159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g134fb1cf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9" name="Google Shape;629;g134fb1cf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84056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30782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37575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63059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21021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83773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150275" y="2175625"/>
            <a:ext cx="3879000" cy="287046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685800" y="1811950"/>
            <a:ext cx="4973100" cy="1159800"/>
          </a:xfrm>
          <a:prstGeom prst="rect">
            <a:avLst/>
          </a:prstGeom>
        </p:spPr>
        <p:txBody>
          <a:bodyPr spcFirstLastPara="1" wrap="square" lIns="0" tIns="0" rIns="0" bIns="0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0" i="0">
                <a:latin typeface="Calibri Regular" charset="0"/>
                <a:ea typeface="Calibri Regular" charset="0"/>
                <a:cs typeface="Calibri Regular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 dirty="0"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685800" y="3144850"/>
            <a:ext cx="2493600" cy="7848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1800"/>
              <a:buNone/>
              <a:defRPr sz="1800" b="0" i="0">
                <a:solidFill>
                  <a:srgbClr val="A7A4BC"/>
                </a:solidFill>
                <a:latin typeface="Calibri Regular" charset="0"/>
                <a:ea typeface="Calibri Regular" charset="0"/>
                <a:cs typeface="Calibri Regular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1800"/>
              <a:buNone/>
              <a:defRPr sz="1800">
                <a:solidFill>
                  <a:srgbClr val="A7A4BC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1800"/>
              <a:buNone/>
              <a:defRPr sz="1800">
                <a:solidFill>
                  <a:srgbClr val="A7A4BC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1800"/>
              <a:buNone/>
              <a:defRPr sz="1800">
                <a:solidFill>
                  <a:srgbClr val="A7A4BC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1800"/>
              <a:buNone/>
              <a:defRPr sz="1800">
                <a:solidFill>
                  <a:srgbClr val="A7A4BC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1800"/>
              <a:buNone/>
              <a:defRPr sz="1800">
                <a:solidFill>
                  <a:srgbClr val="A7A4BC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1800"/>
              <a:buNone/>
              <a:defRPr sz="1800">
                <a:solidFill>
                  <a:srgbClr val="A7A4BC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1800"/>
              <a:buNone/>
              <a:defRPr sz="1800">
                <a:solidFill>
                  <a:srgbClr val="A7A4BC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1800"/>
              <a:buNone/>
              <a:defRPr sz="1800">
                <a:solidFill>
                  <a:srgbClr val="A7A4BC"/>
                </a:solidFill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DE64FB8F-E7F5-41F6-B9FA-E010D0B79A38}" type="datetimeFigureOut">
              <a:rPr lang="he-IL" smtClean="0"/>
              <a:t>כ"ג.כסלו.תשע"ט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42EA7-D8B1-45CF-BFF4-92B081EF2E2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0802195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581150" y="1759800"/>
            <a:ext cx="4371926" cy="321007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85800" y="696425"/>
            <a:ext cx="5391000" cy="29304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0" i="0">
                <a:latin typeface="Calibri Regular" charset="0"/>
                <a:ea typeface="Calibri Regular" charset="0"/>
                <a:cs typeface="Calibri Regular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498754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074072" y="2340786"/>
            <a:ext cx="3879000" cy="2629082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962850" y="919975"/>
            <a:ext cx="4469100" cy="33420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457200" lvl="0" indent="-4318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A7A4BC"/>
              </a:buClr>
              <a:buSzPts val="3200"/>
              <a:buChar char="●"/>
              <a:defRPr sz="3200" b="0" i="0">
                <a:solidFill>
                  <a:srgbClr val="A7A4BC"/>
                </a:solidFill>
                <a:latin typeface="Calibri Regular" charset="0"/>
                <a:ea typeface="Calibri Regular" charset="0"/>
                <a:cs typeface="Calibri Regular" charset="0"/>
              </a:defRPr>
            </a:lvl1pPr>
            <a:lvl2pPr marL="914400" lvl="1" indent="-431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>
                <a:solidFill>
                  <a:srgbClr val="A7A4BC"/>
                </a:solidFill>
              </a:defRPr>
            </a:lvl2pPr>
            <a:lvl3pPr marL="1371600" lvl="2" indent="-431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>
                <a:solidFill>
                  <a:srgbClr val="A7A4BC"/>
                </a:solidFill>
              </a:defRPr>
            </a:lvl3pPr>
            <a:lvl4pPr marL="1828800" lvl="3" indent="-431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>
                <a:solidFill>
                  <a:srgbClr val="A7A4BC"/>
                </a:solidFill>
              </a:defRPr>
            </a:lvl4pPr>
            <a:lvl5pPr marL="2286000" lvl="4" indent="-431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>
                <a:solidFill>
                  <a:srgbClr val="A7A4BC"/>
                </a:solidFill>
              </a:defRPr>
            </a:lvl5pPr>
            <a:lvl6pPr marL="2743200" lvl="5" indent="-431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>
                <a:solidFill>
                  <a:srgbClr val="A7A4BC"/>
                </a:solidFill>
              </a:defRPr>
            </a:lvl6pPr>
            <a:lvl7pPr marL="3200400" lvl="6" indent="-431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>
                <a:solidFill>
                  <a:srgbClr val="A7A4BC"/>
                </a:solidFill>
              </a:defRPr>
            </a:lvl7pPr>
            <a:lvl8pPr marL="3657600" lvl="7" indent="-431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>
                <a:solidFill>
                  <a:srgbClr val="A7A4BC"/>
                </a:solidFill>
              </a:defRPr>
            </a:lvl8pPr>
            <a:lvl9pPr marL="4114800" lvl="8" indent="-431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>
                <a:solidFill>
                  <a:srgbClr val="A7A4BC"/>
                </a:solidFill>
              </a:defRPr>
            </a:lvl9pPr>
          </a:lstStyle>
          <a:p>
            <a:endParaRPr dirty="0"/>
          </a:p>
        </p:txBody>
      </p:sp>
      <p:sp>
        <p:nvSpPr>
          <p:cNvPr id="19" name="Google Shape;19;p4"/>
          <p:cNvSpPr txBox="1"/>
          <p:nvPr/>
        </p:nvSpPr>
        <p:spPr>
          <a:xfrm>
            <a:off x="390571" y="571075"/>
            <a:ext cx="6480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0" i="0" dirty="0">
                <a:solidFill>
                  <a:srgbClr val="A7D86D"/>
                </a:solidFill>
                <a:latin typeface="Calibri Regular" charset="0"/>
                <a:ea typeface="Calibri Regular" charset="0"/>
                <a:cs typeface="Calibri Regular" charset="0"/>
                <a:sym typeface="Muli"/>
              </a:rPr>
              <a:t>“</a:t>
            </a:r>
            <a:endParaRPr sz="9600" b="0" i="0" dirty="0">
              <a:solidFill>
                <a:srgbClr val="A7D86D"/>
              </a:solidFill>
              <a:latin typeface="Calibri Regular" charset="0"/>
              <a:ea typeface="Calibri Regular" charset="0"/>
              <a:cs typeface="Calibri Regular" charset="0"/>
              <a:sym typeface="Muli"/>
            </a:endParaRPr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42401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89349" y="2301324"/>
            <a:ext cx="3702249" cy="2686125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b="0" i="0">
                <a:latin typeface="Calibri Regular" charset="0"/>
                <a:ea typeface="Calibri Regular" charset="0"/>
                <a:cs typeface="Calibri Regular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 dirty="0"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457200" y="2038350"/>
            <a:ext cx="4929300" cy="18627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SzPts val="2200"/>
              <a:buChar char="●"/>
              <a:defRPr b="0" i="0">
                <a:latin typeface="Calibri Regular" charset="0"/>
                <a:ea typeface="Calibri Regular" charset="0"/>
                <a:cs typeface="Calibri Regular" charset="0"/>
              </a:defRPr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>
            <a:endParaRPr dirty="0"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02258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+ image mask">
  <p:cSld name="TITLE_AND_BODY_1">
    <p:bg>
      <p:bgPr>
        <a:solidFill>
          <a:srgbClr val="A7D86D"/>
        </a:solid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oogle Shape;27;p6"/>
          <p:cNvGrpSpPr/>
          <p:nvPr/>
        </p:nvGrpSpPr>
        <p:grpSpPr>
          <a:xfrm>
            <a:off x="-144" y="4104"/>
            <a:ext cx="9144000" cy="5143488"/>
            <a:chOff x="238125" y="848325"/>
            <a:chExt cx="7143750" cy="4018350"/>
          </a:xfrm>
        </p:grpSpPr>
        <p:sp>
          <p:nvSpPr>
            <p:cNvPr id="28" name="Google Shape;28;p6"/>
            <p:cNvSpPr/>
            <p:nvPr/>
          </p:nvSpPr>
          <p:spPr>
            <a:xfrm>
              <a:off x="238125" y="848325"/>
              <a:ext cx="7143750" cy="4018350"/>
            </a:xfrm>
            <a:custGeom>
              <a:avLst/>
              <a:gdLst/>
              <a:ahLst/>
              <a:cxnLst/>
              <a:rect l="l" t="t" r="r" b="b"/>
              <a:pathLst>
                <a:path w="285750" h="160734" extrusionOk="0">
                  <a:moveTo>
                    <a:pt x="206722" y="15292"/>
                  </a:moveTo>
                  <a:lnTo>
                    <a:pt x="207057" y="15348"/>
                  </a:lnTo>
                  <a:lnTo>
                    <a:pt x="207671" y="15515"/>
                  </a:lnTo>
                  <a:lnTo>
                    <a:pt x="208229" y="15850"/>
                  </a:lnTo>
                  <a:lnTo>
                    <a:pt x="208731" y="16241"/>
                  </a:lnTo>
                  <a:lnTo>
                    <a:pt x="209122" y="16743"/>
                  </a:lnTo>
                  <a:lnTo>
                    <a:pt x="209457" y="17301"/>
                  </a:lnTo>
                  <a:lnTo>
                    <a:pt x="209624" y="17915"/>
                  </a:lnTo>
                  <a:lnTo>
                    <a:pt x="209680" y="18250"/>
                  </a:lnTo>
                  <a:lnTo>
                    <a:pt x="209736" y="18585"/>
                  </a:lnTo>
                  <a:lnTo>
                    <a:pt x="209680" y="18920"/>
                  </a:lnTo>
                  <a:lnTo>
                    <a:pt x="209624" y="19255"/>
                  </a:lnTo>
                  <a:lnTo>
                    <a:pt x="209457" y="19869"/>
                  </a:lnTo>
                  <a:lnTo>
                    <a:pt x="209122" y="20427"/>
                  </a:lnTo>
                  <a:lnTo>
                    <a:pt x="208731" y="20929"/>
                  </a:lnTo>
                  <a:lnTo>
                    <a:pt x="208229" y="21320"/>
                  </a:lnTo>
                  <a:lnTo>
                    <a:pt x="207671" y="21654"/>
                  </a:lnTo>
                  <a:lnTo>
                    <a:pt x="207057" y="21822"/>
                  </a:lnTo>
                  <a:lnTo>
                    <a:pt x="206722" y="21878"/>
                  </a:lnTo>
                  <a:lnTo>
                    <a:pt x="206053" y="21878"/>
                  </a:lnTo>
                  <a:lnTo>
                    <a:pt x="205718" y="21822"/>
                  </a:lnTo>
                  <a:lnTo>
                    <a:pt x="205104" y="21654"/>
                  </a:lnTo>
                  <a:lnTo>
                    <a:pt x="204546" y="21320"/>
                  </a:lnTo>
                  <a:lnTo>
                    <a:pt x="204043" y="20929"/>
                  </a:lnTo>
                  <a:lnTo>
                    <a:pt x="203653" y="20427"/>
                  </a:lnTo>
                  <a:lnTo>
                    <a:pt x="203374" y="19869"/>
                  </a:lnTo>
                  <a:lnTo>
                    <a:pt x="203150" y="19255"/>
                  </a:lnTo>
                  <a:lnTo>
                    <a:pt x="203095" y="18920"/>
                  </a:lnTo>
                  <a:lnTo>
                    <a:pt x="203095" y="18585"/>
                  </a:lnTo>
                  <a:lnTo>
                    <a:pt x="203095" y="18250"/>
                  </a:lnTo>
                  <a:lnTo>
                    <a:pt x="203150" y="17915"/>
                  </a:lnTo>
                  <a:lnTo>
                    <a:pt x="203374" y="17301"/>
                  </a:lnTo>
                  <a:lnTo>
                    <a:pt x="203653" y="16743"/>
                  </a:lnTo>
                  <a:lnTo>
                    <a:pt x="204043" y="16241"/>
                  </a:lnTo>
                  <a:lnTo>
                    <a:pt x="204546" y="15850"/>
                  </a:lnTo>
                  <a:lnTo>
                    <a:pt x="205104" y="15515"/>
                  </a:lnTo>
                  <a:lnTo>
                    <a:pt x="205718" y="15348"/>
                  </a:lnTo>
                  <a:lnTo>
                    <a:pt x="206053" y="15292"/>
                  </a:lnTo>
                  <a:close/>
                  <a:moveTo>
                    <a:pt x="255947" y="30138"/>
                  </a:moveTo>
                  <a:lnTo>
                    <a:pt x="256282" y="30193"/>
                  </a:lnTo>
                  <a:lnTo>
                    <a:pt x="256896" y="30417"/>
                  </a:lnTo>
                  <a:lnTo>
                    <a:pt x="257454" y="30696"/>
                  </a:lnTo>
                  <a:lnTo>
                    <a:pt x="257956" y="31086"/>
                  </a:lnTo>
                  <a:lnTo>
                    <a:pt x="258347" y="31589"/>
                  </a:lnTo>
                  <a:lnTo>
                    <a:pt x="258682" y="32147"/>
                  </a:lnTo>
                  <a:lnTo>
                    <a:pt x="258849" y="32761"/>
                  </a:lnTo>
                  <a:lnTo>
                    <a:pt x="258905" y="33096"/>
                  </a:lnTo>
                  <a:lnTo>
                    <a:pt x="258905" y="33430"/>
                  </a:lnTo>
                  <a:lnTo>
                    <a:pt x="258905" y="33765"/>
                  </a:lnTo>
                  <a:lnTo>
                    <a:pt x="258849" y="34100"/>
                  </a:lnTo>
                  <a:lnTo>
                    <a:pt x="258682" y="34714"/>
                  </a:lnTo>
                  <a:lnTo>
                    <a:pt x="258347" y="35328"/>
                  </a:lnTo>
                  <a:lnTo>
                    <a:pt x="257956" y="35774"/>
                  </a:lnTo>
                  <a:lnTo>
                    <a:pt x="257454" y="36221"/>
                  </a:lnTo>
                  <a:lnTo>
                    <a:pt x="256896" y="36500"/>
                  </a:lnTo>
                  <a:lnTo>
                    <a:pt x="256282" y="36723"/>
                  </a:lnTo>
                  <a:lnTo>
                    <a:pt x="255947" y="36723"/>
                  </a:lnTo>
                  <a:lnTo>
                    <a:pt x="255612" y="36779"/>
                  </a:lnTo>
                  <a:lnTo>
                    <a:pt x="255277" y="36723"/>
                  </a:lnTo>
                  <a:lnTo>
                    <a:pt x="254943" y="36723"/>
                  </a:lnTo>
                  <a:lnTo>
                    <a:pt x="254329" y="36500"/>
                  </a:lnTo>
                  <a:lnTo>
                    <a:pt x="253771" y="36221"/>
                  </a:lnTo>
                  <a:lnTo>
                    <a:pt x="253268" y="35774"/>
                  </a:lnTo>
                  <a:lnTo>
                    <a:pt x="252878" y="35328"/>
                  </a:lnTo>
                  <a:lnTo>
                    <a:pt x="252543" y="34714"/>
                  </a:lnTo>
                  <a:lnTo>
                    <a:pt x="252375" y="34100"/>
                  </a:lnTo>
                  <a:lnTo>
                    <a:pt x="252319" y="33765"/>
                  </a:lnTo>
                  <a:lnTo>
                    <a:pt x="252264" y="33430"/>
                  </a:lnTo>
                  <a:lnTo>
                    <a:pt x="252319" y="33096"/>
                  </a:lnTo>
                  <a:lnTo>
                    <a:pt x="252375" y="32761"/>
                  </a:lnTo>
                  <a:lnTo>
                    <a:pt x="252543" y="32147"/>
                  </a:lnTo>
                  <a:lnTo>
                    <a:pt x="252878" y="31589"/>
                  </a:lnTo>
                  <a:lnTo>
                    <a:pt x="253268" y="31086"/>
                  </a:lnTo>
                  <a:lnTo>
                    <a:pt x="253771" y="30696"/>
                  </a:lnTo>
                  <a:lnTo>
                    <a:pt x="254329" y="30417"/>
                  </a:lnTo>
                  <a:lnTo>
                    <a:pt x="254943" y="30193"/>
                  </a:lnTo>
                  <a:lnTo>
                    <a:pt x="255277" y="30138"/>
                  </a:lnTo>
                  <a:close/>
                  <a:moveTo>
                    <a:pt x="113463" y="32593"/>
                  </a:moveTo>
                  <a:lnTo>
                    <a:pt x="113798" y="32649"/>
                  </a:lnTo>
                  <a:lnTo>
                    <a:pt x="114412" y="32817"/>
                  </a:lnTo>
                  <a:lnTo>
                    <a:pt x="115026" y="33151"/>
                  </a:lnTo>
                  <a:lnTo>
                    <a:pt x="115472" y="33542"/>
                  </a:lnTo>
                  <a:lnTo>
                    <a:pt x="115919" y="34044"/>
                  </a:lnTo>
                  <a:lnTo>
                    <a:pt x="116198" y="34602"/>
                  </a:lnTo>
                  <a:lnTo>
                    <a:pt x="116365" y="35216"/>
                  </a:lnTo>
                  <a:lnTo>
                    <a:pt x="116421" y="35551"/>
                  </a:lnTo>
                  <a:lnTo>
                    <a:pt x="116477" y="35886"/>
                  </a:lnTo>
                  <a:lnTo>
                    <a:pt x="116421" y="36221"/>
                  </a:lnTo>
                  <a:lnTo>
                    <a:pt x="116365" y="36556"/>
                  </a:lnTo>
                  <a:lnTo>
                    <a:pt x="116198" y="37170"/>
                  </a:lnTo>
                  <a:lnTo>
                    <a:pt x="115919" y="37728"/>
                  </a:lnTo>
                  <a:lnTo>
                    <a:pt x="115472" y="38230"/>
                  </a:lnTo>
                  <a:lnTo>
                    <a:pt x="115026" y="38621"/>
                  </a:lnTo>
                  <a:lnTo>
                    <a:pt x="114412" y="38956"/>
                  </a:lnTo>
                  <a:lnTo>
                    <a:pt x="113798" y="39123"/>
                  </a:lnTo>
                  <a:lnTo>
                    <a:pt x="113463" y="39179"/>
                  </a:lnTo>
                  <a:lnTo>
                    <a:pt x="112793" y="39179"/>
                  </a:lnTo>
                  <a:lnTo>
                    <a:pt x="112458" y="39123"/>
                  </a:lnTo>
                  <a:lnTo>
                    <a:pt x="111844" y="38956"/>
                  </a:lnTo>
                  <a:lnTo>
                    <a:pt x="111286" y="38621"/>
                  </a:lnTo>
                  <a:lnTo>
                    <a:pt x="110784" y="38230"/>
                  </a:lnTo>
                  <a:lnTo>
                    <a:pt x="110393" y="37728"/>
                  </a:lnTo>
                  <a:lnTo>
                    <a:pt x="110114" y="37170"/>
                  </a:lnTo>
                  <a:lnTo>
                    <a:pt x="109891" y="36556"/>
                  </a:lnTo>
                  <a:lnTo>
                    <a:pt x="109835" y="36221"/>
                  </a:lnTo>
                  <a:lnTo>
                    <a:pt x="109835" y="35886"/>
                  </a:lnTo>
                  <a:lnTo>
                    <a:pt x="109835" y="35551"/>
                  </a:lnTo>
                  <a:lnTo>
                    <a:pt x="109891" y="35216"/>
                  </a:lnTo>
                  <a:lnTo>
                    <a:pt x="110114" y="34602"/>
                  </a:lnTo>
                  <a:lnTo>
                    <a:pt x="110393" y="34044"/>
                  </a:lnTo>
                  <a:lnTo>
                    <a:pt x="110784" y="33542"/>
                  </a:lnTo>
                  <a:lnTo>
                    <a:pt x="111286" y="33151"/>
                  </a:lnTo>
                  <a:lnTo>
                    <a:pt x="111844" y="32817"/>
                  </a:lnTo>
                  <a:lnTo>
                    <a:pt x="112458" y="32649"/>
                  </a:lnTo>
                  <a:lnTo>
                    <a:pt x="112793" y="32593"/>
                  </a:lnTo>
                  <a:close/>
                  <a:moveTo>
                    <a:pt x="120328" y="48611"/>
                  </a:moveTo>
                  <a:lnTo>
                    <a:pt x="120886" y="48722"/>
                  </a:lnTo>
                  <a:lnTo>
                    <a:pt x="121444" y="48834"/>
                  </a:lnTo>
                  <a:lnTo>
                    <a:pt x="121946" y="49057"/>
                  </a:lnTo>
                  <a:lnTo>
                    <a:pt x="122393" y="49281"/>
                  </a:lnTo>
                  <a:lnTo>
                    <a:pt x="122895" y="49560"/>
                  </a:lnTo>
                  <a:lnTo>
                    <a:pt x="123286" y="49895"/>
                  </a:lnTo>
                  <a:lnTo>
                    <a:pt x="123676" y="50229"/>
                  </a:lnTo>
                  <a:lnTo>
                    <a:pt x="124067" y="50620"/>
                  </a:lnTo>
                  <a:lnTo>
                    <a:pt x="124346" y="51067"/>
                  </a:lnTo>
                  <a:lnTo>
                    <a:pt x="124625" y="51513"/>
                  </a:lnTo>
                  <a:lnTo>
                    <a:pt x="124904" y="52015"/>
                  </a:lnTo>
                  <a:lnTo>
                    <a:pt x="125071" y="52518"/>
                  </a:lnTo>
                  <a:lnTo>
                    <a:pt x="125183" y="53020"/>
                  </a:lnTo>
                  <a:lnTo>
                    <a:pt x="125295" y="53578"/>
                  </a:lnTo>
                  <a:lnTo>
                    <a:pt x="125295" y="54136"/>
                  </a:lnTo>
                  <a:lnTo>
                    <a:pt x="125295" y="54750"/>
                  </a:lnTo>
                  <a:lnTo>
                    <a:pt x="125183" y="55252"/>
                  </a:lnTo>
                  <a:lnTo>
                    <a:pt x="125071" y="55810"/>
                  </a:lnTo>
                  <a:lnTo>
                    <a:pt x="124904" y="56313"/>
                  </a:lnTo>
                  <a:lnTo>
                    <a:pt x="124625" y="56815"/>
                  </a:lnTo>
                  <a:lnTo>
                    <a:pt x="124346" y="57261"/>
                  </a:lnTo>
                  <a:lnTo>
                    <a:pt x="124067" y="57708"/>
                  </a:lnTo>
                  <a:lnTo>
                    <a:pt x="123676" y="58099"/>
                  </a:lnTo>
                  <a:lnTo>
                    <a:pt x="123286" y="58434"/>
                  </a:lnTo>
                  <a:lnTo>
                    <a:pt x="122895" y="58768"/>
                  </a:lnTo>
                  <a:lnTo>
                    <a:pt x="122393" y="59047"/>
                  </a:lnTo>
                  <a:lnTo>
                    <a:pt x="121946" y="59271"/>
                  </a:lnTo>
                  <a:lnTo>
                    <a:pt x="121444" y="59438"/>
                  </a:lnTo>
                  <a:lnTo>
                    <a:pt x="120886" y="59606"/>
                  </a:lnTo>
                  <a:lnTo>
                    <a:pt x="120328" y="59661"/>
                  </a:lnTo>
                  <a:lnTo>
                    <a:pt x="119769" y="59717"/>
                  </a:lnTo>
                  <a:lnTo>
                    <a:pt x="119211" y="59661"/>
                  </a:lnTo>
                  <a:lnTo>
                    <a:pt x="118653" y="59606"/>
                  </a:lnTo>
                  <a:lnTo>
                    <a:pt x="118095" y="59438"/>
                  </a:lnTo>
                  <a:lnTo>
                    <a:pt x="117593" y="59271"/>
                  </a:lnTo>
                  <a:lnTo>
                    <a:pt x="117146" y="59047"/>
                  </a:lnTo>
                  <a:lnTo>
                    <a:pt x="116644" y="58768"/>
                  </a:lnTo>
                  <a:lnTo>
                    <a:pt x="116253" y="58434"/>
                  </a:lnTo>
                  <a:lnTo>
                    <a:pt x="115863" y="58099"/>
                  </a:lnTo>
                  <a:lnTo>
                    <a:pt x="115472" y="57708"/>
                  </a:lnTo>
                  <a:lnTo>
                    <a:pt x="115193" y="57261"/>
                  </a:lnTo>
                  <a:lnTo>
                    <a:pt x="114914" y="56815"/>
                  </a:lnTo>
                  <a:lnTo>
                    <a:pt x="114635" y="56313"/>
                  </a:lnTo>
                  <a:lnTo>
                    <a:pt x="114467" y="55810"/>
                  </a:lnTo>
                  <a:lnTo>
                    <a:pt x="114356" y="55252"/>
                  </a:lnTo>
                  <a:lnTo>
                    <a:pt x="114244" y="54750"/>
                  </a:lnTo>
                  <a:lnTo>
                    <a:pt x="114244" y="54136"/>
                  </a:lnTo>
                  <a:lnTo>
                    <a:pt x="114244" y="53578"/>
                  </a:lnTo>
                  <a:lnTo>
                    <a:pt x="114356" y="53020"/>
                  </a:lnTo>
                  <a:lnTo>
                    <a:pt x="114467" y="52518"/>
                  </a:lnTo>
                  <a:lnTo>
                    <a:pt x="114635" y="52015"/>
                  </a:lnTo>
                  <a:lnTo>
                    <a:pt x="114914" y="51513"/>
                  </a:lnTo>
                  <a:lnTo>
                    <a:pt x="115193" y="51067"/>
                  </a:lnTo>
                  <a:lnTo>
                    <a:pt x="115472" y="50620"/>
                  </a:lnTo>
                  <a:lnTo>
                    <a:pt x="115863" y="50229"/>
                  </a:lnTo>
                  <a:lnTo>
                    <a:pt x="116253" y="49895"/>
                  </a:lnTo>
                  <a:lnTo>
                    <a:pt x="116644" y="49560"/>
                  </a:lnTo>
                  <a:lnTo>
                    <a:pt x="117146" y="49281"/>
                  </a:lnTo>
                  <a:lnTo>
                    <a:pt x="117593" y="49057"/>
                  </a:lnTo>
                  <a:lnTo>
                    <a:pt x="118095" y="48834"/>
                  </a:lnTo>
                  <a:lnTo>
                    <a:pt x="118653" y="48722"/>
                  </a:lnTo>
                  <a:lnTo>
                    <a:pt x="119211" y="48611"/>
                  </a:lnTo>
                  <a:close/>
                  <a:moveTo>
                    <a:pt x="267109" y="134782"/>
                  </a:moveTo>
                  <a:lnTo>
                    <a:pt x="267667" y="134838"/>
                  </a:lnTo>
                  <a:lnTo>
                    <a:pt x="268226" y="134894"/>
                  </a:lnTo>
                  <a:lnTo>
                    <a:pt x="268728" y="135061"/>
                  </a:lnTo>
                  <a:lnTo>
                    <a:pt x="269286" y="135229"/>
                  </a:lnTo>
                  <a:lnTo>
                    <a:pt x="269732" y="135452"/>
                  </a:lnTo>
                  <a:lnTo>
                    <a:pt x="270235" y="135731"/>
                  </a:lnTo>
                  <a:lnTo>
                    <a:pt x="270625" y="136066"/>
                  </a:lnTo>
                  <a:lnTo>
                    <a:pt x="271016" y="136401"/>
                  </a:lnTo>
                  <a:lnTo>
                    <a:pt x="271407" y="136791"/>
                  </a:lnTo>
                  <a:lnTo>
                    <a:pt x="271686" y="137238"/>
                  </a:lnTo>
                  <a:lnTo>
                    <a:pt x="271965" y="137684"/>
                  </a:lnTo>
                  <a:lnTo>
                    <a:pt x="272244" y="138187"/>
                  </a:lnTo>
                  <a:lnTo>
                    <a:pt x="272411" y="138689"/>
                  </a:lnTo>
                  <a:lnTo>
                    <a:pt x="272523" y="139191"/>
                  </a:lnTo>
                  <a:lnTo>
                    <a:pt x="272635" y="139749"/>
                  </a:lnTo>
                  <a:lnTo>
                    <a:pt x="272635" y="140363"/>
                  </a:lnTo>
                  <a:lnTo>
                    <a:pt x="272635" y="140921"/>
                  </a:lnTo>
                  <a:lnTo>
                    <a:pt x="272523" y="141479"/>
                  </a:lnTo>
                  <a:lnTo>
                    <a:pt x="272411" y="141982"/>
                  </a:lnTo>
                  <a:lnTo>
                    <a:pt x="272244" y="142484"/>
                  </a:lnTo>
                  <a:lnTo>
                    <a:pt x="271965" y="142986"/>
                  </a:lnTo>
                  <a:lnTo>
                    <a:pt x="271686" y="143433"/>
                  </a:lnTo>
                  <a:lnTo>
                    <a:pt x="271407" y="143879"/>
                  </a:lnTo>
                  <a:lnTo>
                    <a:pt x="271016" y="144270"/>
                  </a:lnTo>
                  <a:lnTo>
                    <a:pt x="270625" y="144605"/>
                  </a:lnTo>
                  <a:lnTo>
                    <a:pt x="270235" y="144940"/>
                  </a:lnTo>
                  <a:lnTo>
                    <a:pt x="269732" y="145219"/>
                  </a:lnTo>
                  <a:lnTo>
                    <a:pt x="269286" y="145442"/>
                  </a:lnTo>
                  <a:lnTo>
                    <a:pt x="268728" y="145665"/>
                  </a:lnTo>
                  <a:lnTo>
                    <a:pt x="268226" y="145777"/>
                  </a:lnTo>
                  <a:lnTo>
                    <a:pt x="267667" y="145833"/>
                  </a:lnTo>
                  <a:lnTo>
                    <a:pt x="267109" y="145888"/>
                  </a:lnTo>
                  <a:lnTo>
                    <a:pt x="266551" y="145833"/>
                  </a:lnTo>
                  <a:lnTo>
                    <a:pt x="265993" y="145777"/>
                  </a:lnTo>
                  <a:lnTo>
                    <a:pt x="265435" y="145665"/>
                  </a:lnTo>
                  <a:lnTo>
                    <a:pt x="264933" y="145442"/>
                  </a:lnTo>
                  <a:lnTo>
                    <a:pt x="264430" y="145219"/>
                  </a:lnTo>
                  <a:lnTo>
                    <a:pt x="263984" y="144940"/>
                  </a:lnTo>
                  <a:lnTo>
                    <a:pt x="263593" y="144605"/>
                  </a:lnTo>
                  <a:lnTo>
                    <a:pt x="263203" y="144270"/>
                  </a:lnTo>
                  <a:lnTo>
                    <a:pt x="262812" y="143879"/>
                  </a:lnTo>
                  <a:lnTo>
                    <a:pt x="262477" y="143433"/>
                  </a:lnTo>
                  <a:lnTo>
                    <a:pt x="262198" y="142986"/>
                  </a:lnTo>
                  <a:lnTo>
                    <a:pt x="261975" y="142484"/>
                  </a:lnTo>
                  <a:lnTo>
                    <a:pt x="261807" y="141982"/>
                  </a:lnTo>
                  <a:lnTo>
                    <a:pt x="261640" y="141479"/>
                  </a:lnTo>
                  <a:lnTo>
                    <a:pt x="261584" y="140921"/>
                  </a:lnTo>
                  <a:lnTo>
                    <a:pt x="261528" y="140363"/>
                  </a:lnTo>
                  <a:lnTo>
                    <a:pt x="261584" y="139749"/>
                  </a:lnTo>
                  <a:lnTo>
                    <a:pt x="261640" y="139191"/>
                  </a:lnTo>
                  <a:lnTo>
                    <a:pt x="261807" y="138689"/>
                  </a:lnTo>
                  <a:lnTo>
                    <a:pt x="261975" y="138187"/>
                  </a:lnTo>
                  <a:lnTo>
                    <a:pt x="262198" y="137684"/>
                  </a:lnTo>
                  <a:lnTo>
                    <a:pt x="262477" y="137238"/>
                  </a:lnTo>
                  <a:lnTo>
                    <a:pt x="262812" y="136791"/>
                  </a:lnTo>
                  <a:lnTo>
                    <a:pt x="263203" y="136401"/>
                  </a:lnTo>
                  <a:lnTo>
                    <a:pt x="263593" y="136066"/>
                  </a:lnTo>
                  <a:lnTo>
                    <a:pt x="263984" y="135731"/>
                  </a:lnTo>
                  <a:lnTo>
                    <a:pt x="264430" y="135452"/>
                  </a:lnTo>
                  <a:lnTo>
                    <a:pt x="264933" y="135229"/>
                  </a:lnTo>
                  <a:lnTo>
                    <a:pt x="265435" y="135061"/>
                  </a:lnTo>
                  <a:lnTo>
                    <a:pt x="265993" y="134894"/>
                  </a:lnTo>
                  <a:lnTo>
                    <a:pt x="266551" y="134838"/>
                  </a:lnTo>
                  <a:lnTo>
                    <a:pt x="267109" y="134782"/>
                  </a:lnTo>
                  <a:close/>
                  <a:moveTo>
                    <a:pt x="165199" y="11385"/>
                  </a:moveTo>
                  <a:lnTo>
                    <a:pt x="166594" y="11441"/>
                  </a:lnTo>
                  <a:lnTo>
                    <a:pt x="167934" y="11497"/>
                  </a:lnTo>
                  <a:lnTo>
                    <a:pt x="169273" y="11664"/>
                  </a:lnTo>
                  <a:lnTo>
                    <a:pt x="170613" y="11888"/>
                  </a:lnTo>
                  <a:lnTo>
                    <a:pt x="171952" y="12167"/>
                  </a:lnTo>
                  <a:lnTo>
                    <a:pt x="173292" y="12446"/>
                  </a:lnTo>
                  <a:lnTo>
                    <a:pt x="174631" y="12781"/>
                  </a:lnTo>
                  <a:lnTo>
                    <a:pt x="175971" y="13171"/>
                  </a:lnTo>
                  <a:lnTo>
                    <a:pt x="177254" y="13618"/>
                  </a:lnTo>
                  <a:lnTo>
                    <a:pt x="179877" y="14567"/>
                  </a:lnTo>
                  <a:lnTo>
                    <a:pt x="182445" y="15627"/>
                  </a:lnTo>
                  <a:lnTo>
                    <a:pt x="185012" y="16743"/>
                  </a:lnTo>
                  <a:lnTo>
                    <a:pt x="186630" y="17469"/>
                  </a:lnTo>
                  <a:lnTo>
                    <a:pt x="188249" y="18306"/>
                  </a:lnTo>
                  <a:lnTo>
                    <a:pt x="189867" y="19143"/>
                  </a:lnTo>
                  <a:lnTo>
                    <a:pt x="191430" y="20036"/>
                  </a:lnTo>
                  <a:lnTo>
                    <a:pt x="194556" y="21822"/>
                  </a:lnTo>
                  <a:lnTo>
                    <a:pt x="197569" y="23719"/>
                  </a:lnTo>
                  <a:lnTo>
                    <a:pt x="203653" y="27570"/>
                  </a:lnTo>
                  <a:lnTo>
                    <a:pt x="206722" y="29468"/>
                  </a:lnTo>
                  <a:lnTo>
                    <a:pt x="209848" y="31254"/>
                  </a:lnTo>
                  <a:lnTo>
                    <a:pt x="211522" y="32147"/>
                  </a:lnTo>
                  <a:lnTo>
                    <a:pt x="213252" y="32872"/>
                  </a:lnTo>
                  <a:lnTo>
                    <a:pt x="215038" y="33598"/>
                  </a:lnTo>
                  <a:lnTo>
                    <a:pt x="216824" y="34156"/>
                  </a:lnTo>
                  <a:lnTo>
                    <a:pt x="218666" y="34658"/>
                  </a:lnTo>
                  <a:lnTo>
                    <a:pt x="220563" y="35105"/>
                  </a:lnTo>
                  <a:lnTo>
                    <a:pt x="222405" y="35551"/>
                  </a:lnTo>
                  <a:lnTo>
                    <a:pt x="224303" y="35886"/>
                  </a:lnTo>
                  <a:lnTo>
                    <a:pt x="228098" y="36500"/>
                  </a:lnTo>
                  <a:lnTo>
                    <a:pt x="231949" y="37002"/>
                  </a:lnTo>
                  <a:lnTo>
                    <a:pt x="235688" y="37560"/>
                  </a:lnTo>
                  <a:lnTo>
                    <a:pt x="237530" y="37895"/>
                  </a:lnTo>
                  <a:lnTo>
                    <a:pt x="239316" y="38230"/>
                  </a:lnTo>
                  <a:lnTo>
                    <a:pt x="241269" y="38621"/>
                  </a:lnTo>
                  <a:lnTo>
                    <a:pt x="243278" y="39067"/>
                  </a:lnTo>
                  <a:lnTo>
                    <a:pt x="245232" y="39570"/>
                  </a:lnTo>
                  <a:lnTo>
                    <a:pt x="247185" y="40072"/>
                  </a:lnTo>
                  <a:lnTo>
                    <a:pt x="249138" y="40686"/>
                  </a:lnTo>
                  <a:lnTo>
                    <a:pt x="251092" y="41300"/>
                  </a:lnTo>
                  <a:lnTo>
                    <a:pt x="252989" y="41969"/>
                  </a:lnTo>
                  <a:lnTo>
                    <a:pt x="254887" y="42751"/>
                  </a:lnTo>
                  <a:lnTo>
                    <a:pt x="256729" y="43588"/>
                  </a:lnTo>
                  <a:lnTo>
                    <a:pt x="258570" y="44481"/>
                  </a:lnTo>
                  <a:lnTo>
                    <a:pt x="260356" y="45430"/>
                  </a:lnTo>
                  <a:lnTo>
                    <a:pt x="262086" y="46490"/>
                  </a:lnTo>
                  <a:lnTo>
                    <a:pt x="263761" y="47606"/>
                  </a:lnTo>
                  <a:lnTo>
                    <a:pt x="265435" y="48890"/>
                  </a:lnTo>
                  <a:lnTo>
                    <a:pt x="266998" y="50174"/>
                  </a:lnTo>
                  <a:lnTo>
                    <a:pt x="268560" y="51625"/>
                  </a:lnTo>
                  <a:lnTo>
                    <a:pt x="269453" y="52518"/>
                  </a:lnTo>
                  <a:lnTo>
                    <a:pt x="270290" y="53466"/>
                  </a:lnTo>
                  <a:lnTo>
                    <a:pt x="271128" y="54471"/>
                  </a:lnTo>
                  <a:lnTo>
                    <a:pt x="271909" y="55476"/>
                  </a:lnTo>
                  <a:lnTo>
                    <a:pt x="272690" y="56536"/>
                  </a:lnTo>
                  <a:lnTo>
                    <a:pt x="273416" y="57596"/>
                  </a:lnTo>
                  <a:lnTo>
                    <a:pt x="274086" y="58657"/>
                  </a:lnTo>
                  <a:lnTo>
                    <a:pt x="274755" y="59829"/>
                  </a:lnTo>
                  <a:lnTo>
                    <a:pt x="275369" y="60945"/>
                  </a:lnTo>
                  <a:lnTo>
                    <a:pt x="275983" y="62117"/>
                  </a:lnTo>
                  <a:lnTo>
                    <a:pt x="276541" y="63345"/>
                  </a:lnTo>
                  <a:lnTo>
                    <a:pt x="277044" y="64517"/>
                  </a:lnTo>
                  <a:lnTo>
                    <a:pt x="277546" y="65800"/>
                  </a:lnTo>
                  <a:lnTo>
                    <a:pt x="277992" y="67028"/>
                  </a:lnTo>
                  <a:lnTo>
                    <a:pt x="278383" y="68312"/>
                  </a:lnTo>
                  <a:lnTo>
                    <a:pt x="278774" y="69596"/>
                  </a:lnTo>
                  <a:lnTo>
                    <a:pt x="279109" y="70879"/>
                  </a:lnTo>
                  <a:lnTo>
                    <a:pt x="279388" y="72163"/>
                  </a:lnTo>
                  <a:lnTo>
                    <a:pt x="279667" y="73502"/>
                  </a:lnTo>
                  <a:lnTo>
                    <a:pt x="279890" y="74786"/>
                  </a:lnTo>
                  <a:lnTo>
                    <a:pt x="280057" y="76125"/>
                  </a:lnTo>
                  <a:lnTo>
                    <a:pt x="280225" y="77465"/>
                  </a:lnTo>
                  <a:lnTo>
                    <a:pt x="280281" y="78804"/>
                  </a:lnTo>
                  <a:lnTo>
                    <a:pt x="280392" y="80144"/>
                  </a:lnTo>
                  <a:lnTo>
                    <a:pt x="280392" y="81539"/>
                  </a:lnTo>
                  <a:lnTo>
                    <a:pt x="280392" y="82878"/>
                  </a:lnTo>
                  <a:lnTo>
                    <a:pt x="280336" y="84218"/>
                  </a:lnTo>
                  <a:lnTo>
                    <a:pt x="280225" y="85557"/>
                  </a:lnTo>
                  <a:lnTo>
                    <a:pt x="280057" y="86897"/>
                  </a:lnTo>
                  <a:lnTo>
                    <a:pt x="279890" y="88180"/>
                  </a:lnTo>
                  <a:lnTo>
                    <a:pt x="279667" y="89520"/>
                  </a:lnTo>
                  <a:lnTo>
                    <a:pt x="279388" y="90859"/>
                  </a:lnTo>
                  <a:lnTo>
                    <a:pt x="279053" y="92199"/>
                  </a:lnTo>
                  <a:lnTo>
                    <a:pt x="278662" y="93538"/>
                  </a:lnTo>
                  <a:lnTo>
                    <a:pt x="278271" y="94878"/>
                  </a:lnTo>
                  <a:lnTo>
                    <a:pt x="277825" y="96217"/>
                  </a:lnTo>
                  <a:lnTo>
                    <a:pt x="277323" y="97501"/>
                  </a:lnTo>
                  <a:lnTo>
                    <a:pt x="276820" y="98784"/>
                  </a:lnTo>
                  <a:lnTo>
                    <a:pt x="275704" y="101296"/>
                  </a:lnTo>
                  <a:lnTo>
                    <a:pt x="274532" y="103807"/>
                  </a:lnTo>
                  <a:lnTo>
                    <a:pt x="273248" y="106263"/>
                  </a:lnTo>
                  <a:lnTo>
                    <a:pt x="271909" y="108663"/>
                  </a:lnTo>
                  <a:lnTo>
                    <a:pt x="270514" y="111007"/>
                  </a:lnTo>
                  <a:lnTo>
                    <a:pt x="268393" y="114467"/>
                  </a:lnTo>
                  <a:lnTo>
                    <a:pt x="266216" y="117872"/>
                  </a:lnTo>
                  <a:lnTo>
                    <a:pt x="263984" y="121220"/>
                  </a:lnTo>
                  <a:lnTo>
                    <a:pt x="261696" y="124569"/>
                  </a:lnTo>
                  <a:lnTo>
                    <a:pt x="259352" y="127806"/>
                  </a:lnTo>
                  <a:lnTo>
                    <a:pt x="256952" y="131043"/>
                  </a:lnTo>
                  <a:lnTo>
                    <a:pt x="254496" y="134168"/>
                  </a:lnTo>
                  <a:lnTo>
                    <a:pt x="251929" y="137238"/>
                  </a:lnTo>
                  <a:lnTo>
                    <a:pt x="250366" y="139135"/>
                  </a:lnTo>
                  <a:lnTo>
                    <a:pt x="248748" y="140921"/>
                  </a:lnTo>
                  <a:lnTo>
                    <a:pt x="247073" y="142707"/>
                  </a:lnTo>
                  <a:lnTo>
                    <a:pt x="246180" y="143544"/>
                  </a:lnTo>
                  <a:lnTo>
                    <a:pt x="245287" y="144326"/>
                  </a:lnTo>
                  <a:lnTo>
                    <a:pt x="244394" y="145107"/>
                  </a:lnTo>
                  <a:lnTo>
                    <a:pt x="243446" y="145833"/>
                  </a:lnTo>
                  <a:lnTo>
                    <a:pt x="242497" y="146558"/>
                  </a:lnTo>
                  <a:lnTo>
                    <a:pt x="241548" y="147172"/>
                  </a:lnTo>
                  <a:lnTo>
                    <a:pt x="240543" y="147786"/>
                  </a:lnTo>
                  <a:lnTo>
                    <a:pt x="239539" y="148288"/>
                  </a:lnTo>
                  <a:lnTo>
                    <a:pt x="238478" y="148791"/>
                  </a:lnTo>
                  <a:lnTo>
                    <a:pt x="237418" y="149181"/>
                  </a:lnTo>
                  <a:lnTo>
                    <a:pt x="236246" y="149572"/>
                  </a:lnTo>
                  <a:lnTo>
                    <a:pt x="235074" y="149851"/>
                  </a:lnTo>
                  <a:lnTo>
                    <a:pt x="233846" y="150018"/>
                  </a:lnTo>
                  <a:lnTo>
                    <a:pt x="232674" y="150186"/>
                  </a:lnTo>
                  <a:lnTo>
                    <a:pt x="231446" y="150242"/>
                  </a:lnTo>
                  <a:lnTo>
                    <a:pt x="230274" y="150242"/>
                  </a:lnTo>
                  <a:lnTo>
                    <a:pt x="229046" y="150186"/>
                  </a:lnTo>
                  <a:lnTo>
                    <a:pt x="227819" y="150018"/>
                  </a:lnTo>
                  <a:lnTo>
                    <a:pt x="226647" y="149851"/>
                  </a:lnTo>
                  <a:lnTo>
                    <a:pt x="225419" y="149628"/>
                  </a:lnTo>
                  <a:lnTo>
                    <a:pt x="224247" y="149349"/>
                  </a:lnTo>
                  <a:lnTo>
                    <a:pt x="223019" y="149014"/>
                  </a:lnTo>
                  <a:lnTo>
                    <a:pt x="221847" y="148623"/>
                  </a:lnTo>
                  <a:lnTo>
                    <a:pt x="220675" y="148232"/>
                  </a:lnTo>
                  <a:lnTo>
                    <a:pt x="219503" y="147786"/>
                  </a:lnTo>
                  <a:lnTo>
                    <a:pt x="218387" y="147340"/>
                  </a:lnTo>
                  <a:lnTo>
                    <a:pt x="216154" y="146279"/>
                  </a:lnTo>
                  <a:lnTo>
                    <a:pt x="213922" y="145219"/>
                  </a:lnTo>
                  <a:lnTo>
                    <a:pt x="211689" y="144047"/>
                  </a:lnTo>
                  <a:lnTo>
                    <a:pt x="209513" y="142875"/>
                  </a:lnTo>
                  <a:lnTo>
                    <a:pt x="207280" y="141703"/>
                  </a:lnTo>
                  <a:lnTo>
                    <a:pt x="205104" y="140586"/>
                  </a:lnTo>
                  <a:lnTo>
                    <a:pt x="202871" y="139526"/>
                  </a:lnTo>
                  <a:lnTo>
                    <a:pt x="200639" y="138521"/>
                  </a:lnTo>
                  <a:lnTo>
                    <a:pt x="198574" y="137684"/>
                  </a:lnTo>
                  <a:lnTo>
                    <a:pt x="196565" y="137015"/>
                  </a:lnTo>
                  <a:lnTo>
                    <a:pt x="194500" y="136345"/>
                  </a:lnTo>
                  <a:lnTo>
                    <a:pt x="192435" y="135843"/>
                  </a:lnTo>
                  <a:lnTo>
                    <a:pt x="190314" y="135396"/>
                  </a:lnTo>
                  <a:lnTo>
                    <a:pt x="188249" y="135005"/>
                  </a:lnTo>
                  <a:lnTo>
                    <a:pt x="186128" y="134726"/>
                  </a:lnTo>
                  <a:lnTo>
                    <a:pt x="184007" y="134559"/>
                  </a:lnTo>
                  <a:lnTo>
                    <a:pt x="182333" y="134447"/>
                  </a:lnTo>
                  <a:lnTo>
                    <a:pt x="180715" y="134447"/>
                  </a:lnTo>
                  <a:lnTo>
                    <a:pt x="179040" y="134559"/>
                  </a:lnTo>
                  <a:lnTo>
                    <a:pt x="177422" y="134726"/>
                  </a:lnTo>
                  <a:lnTo>
                    <a:pt x="175859" y="135005"/>
                  </a:lnTo>
                  <a:lnTo>
                    <a:pt x="175022" y="135229"/>
                  </a:lnTo>
                  <a:lnTo>
                    <a:pt x="174241" y="135452"/>
                  </a:lnTo>
                  <a:lnTo>
                    <a:pt x="173515" y="135731"/>
                  </a:lnTo>
                  <a:lnTo>
                    <a:pt x="172734" y="136066"/>
                  </a:lnTo>
                  <a:lnTo>
                    <a:pt x="172008" y="136401"/>
                  </a:lnTo>
                  <a:lnTo>
                    <a:pt x="171227" y="136791"/>
                  </a:lnTo>
                  <a:lnTo>
                    <a:pt x="170501" y="137238"/>
                  </a:lnTo>
                  <a:lnTo>
                    <a:pt x="169720" y="137796"/>
                  </a:lnTo>
                  <a:lnTo>
                    <a:pt x="168994" y="138354"/>
                  </a:lnTo>
                  <a:lnTo>
                    <a:pt x="168325" y="138912"/>
                  </a:lnTo>
                  <a:lnTo>
                    <a:pt x="166929" y="140140"/>
                  </a:lnTo>
                  <a:lnTo>
                    <a:pt x="165590" y="141424"/>
                  </a:lnTo>
                  <a:lnTo>
                    <a:pt x="164195" y="142651"/>
                  </a:lnTo>
                  <a:lnTo>
                    <a:pt x="162855" y="143879"/>
                  </a:lnTo>
                  <a:lnTo>
                    <a:pt x="162130" y="144493"/>
                  </a:lnTo>
                  <a:lnTo>
                    <a:pt x="161404" y="145051"/>
                  </a:lnTo>
                  <a:lnTo>
                    <a:pt x="160679" y="145554"/>
                  </a:lnTo>
                  <a:lnTo>
                    <a:pt x="159897" y="146056"/>
                  </a:lnTo>
                  <a:lnTo>
                    <a:pt x="159172" y="146447"/>
                  </a:lnTo>
                  <a:lnTo>
                    <a:pt x="158390" y="146781"/>
                  </a:lnTo>
                  <a:lnTo>
                    <a:pt x="157609" y="147116"/>
                  </a:lnTo>
                  <a:lnTo>
                    <a:pt x="156828" y="147395"/>
                  </a:lnTo>
                  <a:lnTo>
                    <a:pt x="156046" y="147674"/>
                  </a:lnTo>
                  <a:lnTo>
                    <a:pt x="155209" y="147842"/>
                  </a:lnTo>
                  <a:lnTo>
                    <a:pt x="154428" y="148009"/>
                  </a:lnTo>
                  <a:lnTo>
                    <a:pt x="153591" y="148177"/>
                  </a:lnTo>
                  <a:lnTo>
                    <a:pt x="151916" y="148344"/>
                  </a:lnTo>
                  <a:lnTo>
                    <a:pt x="150242" y="148456"/>
                  </a:lnTo>
                  <a:lnTo>
                    <a:pt x="148568" y="148400"/>
                  </a:lnTo>
                  <a:lnTo>
                    <a:pt x="146893" y="148288"/>
                  </a:lnTo>
                  <a:lnTo>
                    <a:pt x="145331" y="148121"/>
                  </a:lnTo>
                  <a:lnTo>
                    <a:pt x="143824" y="147898"/>
                  </a:lnTo>
                  <a:lnTo>
                    <a:pt x="142261" y="147619"/>
                  </a:lnTo>
                  <a:lnTo>
                    <a:pt x="140698" y="147284"/>
                  </a:lnTo>
                  <a:lnTo>
                    <a:pt x="139192" y="146893"/>
                  </a:lnTo>
                  <a:lnTo>
                    <a:pt x="137685" y="146391"/>
                  </a:lnTo>
                  <a:lnTo>
                    <a:pt x="136178" y="145888"/>
                  </a:lnTo>
                  <a:lnTo>
                    <a:pt x="134727" y="145275"/>
                  </a:lnTo>
                  <a:lnTo>
                    <a:pt x="133276" y="144605"/>
                  </a:lnTo>
                  <a:lnTo>
                    <a:pt x="131825" y="143879"/>
                  </a:lnTo>
                  <a:lnTo>
                    <a:pt x="130485" y="143098"/>
                  </a:lnTo>
                  <a:lnTo>
                    <a:pt x="129090" y="142261"/>
                  </a:lnTo>
                  <a:lnTo>
                    <a:pt x="127806" y="141312"/>
                  </a:lnTo>
                  <a:lnTo>
                    <a:pt x="126523" y="140307"/>
                  </a:lnTo>
                  <a:lnTo>
                    <a:pt x="125295" y="139247"/>
                  </a:lnTo>
                  <a:lnTo>
                    <a:pt x="124067" y="138131"/>
                  </a:lnTo>
                  <a:lnTo>
                    <a:pt x="122951" y="136959"/>
                  </a:lnTo>
                  <a:lnTo>
                    <a:pt x="121834" y="135675"/>
                  </a:lnTo>
                  <a:lnTo>
                    <a:pt x="120830" y="134336"/>
                  </a:lnTo>
                  <a:lnTo>
                    <a:pt x="119881" y="132996"/>
                  </a:lnTo>
                  <a:lnTo>
                    <a:pt x="118988" y="131545"/>
                  </a:lnTo>
                  <a:lnTo>
                    <a:pt x="118151" y="130038"/>
                  </a:lnTo>
                  <a:lnTo>
                    <a:pt x="117370" y="128476"/>
                  </a:lnTo>
                  <a:lnTo>
                    <a:pt x="116700" y="126913"/>
                  </a:lnTo>
                  <a:lnTo>
                    <a:pt x="116086" y="125294"/>
                  </a:lnTo>
                  <a:lnTo>
                    <a:pt x="115584" y="123676"/>
                  </a:lnTo>
                  <a:lnTo>
                    <a:pt x="115137" y="122002"/>
                  </a:lnTo>
                  <a:lnTo>
                    <a:pt x="114802" y="120327"/>
                  </a:lnTo>
                  <a:lnTo>
                    <a:pt x="114579" y="118597"/>
                  </a:lnTo>
                  <a:lnTo>
                    <a:pt x="114412" y="116867"/>
                  </a:lnTo>
                  <a:lnTo>
                    <a:pt x="114356" y="115137"/>
                  </a:lnTo>
                  <a:lnTo>
                    <a:pt x="114412" y="113351"/>
                  </a:lnTo>
                  <a:lnTo>
                    <a:pt x="114523" y="112123"/>
                  </a:lnTo>
                  <a:lnTo>
                    <a:pt x="114691" y="110895"/>
                  </a:lnTo>
                  <a:lnTo>
                    <a:pt x="114858" y="109667"/>
                  </a:lnTo>
                  <a:lnTo>
                    <a:pt x="115137" y="108440"/>
                  </a:lnTo>
                  <a:lnTo>
                    <a:pt x="115416" y="107212"/>
                  </a:lnTo>
                  <a:lnTo>
                    <a:pt x="115695" y="106040"/>
                  </a:lnTo>
                  <a:lnTo>
                    <a:pt x="116421" y="103640"/>
                  </a:lnTo>
                  <a:lnTo>
                    <a:pt x="117202" y="101240"/>
                  </a:lnTo>
                  <a:lnTo>
                    <a:pt x="118095" y="98952"/>
                  </a:lnTo>
                  <a:lnTo>
                    <a:pt x="119937" y="94320"/>
                  </a:lnTo>
                  <a:lnTo>
                    <a:pt x="121667" y="90022"/>
                  </a:lnTo>
                  <a:lnTo>
                    <a:pt x="123341" y="85725"/>
                  </a:lnTo>
                  <a:lnTo>
                    <a:pt x="124960" y="81372"/>
                  </a:lnTo>
                  <a:lnTo>
                    <a:pt x="126467" y="77018"/>
                  </a:lnTo>
                  <a:lnTo>
                    <a:pt x="127862" y="72609"/>
                  </a:lnTo>
                  <a:lnTo>
                    <a:pt x="128532" y="70377"/>
                  </a:lnTo>
                  <a:lnTo>
                    <a:pt x="129146" y="68145"/>
                  </a:lnTo>
                  <a:lnTo>
                    <a:pt x="129704" y="65856"/>
                  </a:lnTo>
                  <a:lnTo>
                    <a:pt x="130262" y="63624"/>
                  </a:lnTo>
                  <a:lnTo>
                    <a:pt x="130764" y="61336"/>
                  </a:lnTo>
                  <a:lnTo>
                    <a:pt x="131211" y="59047"/>
                  </a:lnTo>
                  <a:lnTo>
                    <a:pt x="131825" y="55308"/>
                  </a:lnTo>
                  <a:lnTo>
                    <a:pt x="132438" y="51513"/>
                  </a:lnTo>
                  <a:lnTo>
                    <a:pt x="132997" y="47718"/>
                  </a:lnTo>
                  <a:lnTo>
                    <a:pt x="133610" y="43979"/>
                  </a:lnTo>
                  <a:lnTo>
                    <a:pt x="133945" y="42137"/>
                  </a:lnTo>
                  <a:lnTo>
                    <a:pt x="134336" y="40295"/>
                  </a:lnTo>
                  <a:lnTo>
                    <a:pt x="134782" y="38453"/>
                  </a:lnTo>
                  <a:lnTo>
                    <a:pt x="135285" y="36612"/>
                  </a:lnTo>
                  <a:lnTo>
                    <a:pt x="135787" y="34826"/>
                  </a:lnTo>
                  <a:lnTo>
                    <a:pt x="136401" y="33096"/>
                  </a:lnTo>
                  <a:lnTo>
                    <a:pt x="137071" y="31365"/>
                  </a:lnTo>
                  <a:lnTo>
                    <a:pt x="137852" y="29635"/>
                  </a:lnTo>
                  <a:lnTo>
                    <a:pt x="138299" y="28687"/>
                  </a:lnTo>
                  <a:lnTo>
                    <a:pt x="138857" y="27738"/>
                  </a:lnTo>
                  <a:lnTo>
                    <a:pt x="139415" y="26789"/>
                  </a:lnTo>
                  <a:lnTo>
                    <a:pt x="139973" y="25840"/>
                  </a:lnTo>
                  <a:lnTo>
                    <a:pt x="140587" y="24947"/>
                  </a:lnTo>
                  <a:lnTo>
                    <a:pt x="141201" y="24110"/>
                  </a:lnTo>
                  <a:lnTo>
                    <a:pt x="141870" y="23217"/>
                  </a:lnTo>
                  <a:lnTo>
                    <a:pt x="142540" y="22436"/>
                  </a:lnTo>
                  <a:lnTo>
                    <a:pt x="143210" y="21599"/>
                  </a:lnTo>
                  <a:lnTo>
                    <a:pt x="143935" y="20817"/>
                  </a:lnTo>
                  <a:lnTo>
                    <a:pt x="144717" y="20092"/>
                  </a:lnTo>
                  <a:lnTo>
                    <a:pt x="145442" y="19366"/>
                  </a:lnTo>
                  <a:lnTo>
                    <a:pt x="146224" y="18641"/>
                  </a:lnTo>
                  <a:lnTo>
                    <a:pt x="147061" y="17971"/>
                  </a:lnTo>
                  <a:lnTo>
                    <a:pt x="147898" y="17357"/>
                  </a:lnTo>
                  <a:lnTo>
                    <a:pt x="148735" y="16743"/>
                  </a:lnTo>
                  <a:lnTo>
                    <a:pt x="149572" y="16185"/>
                  </a:lnTo>
                  <a:lnTo>
                    <a:pt x="150465" y="15627"/>
                  </a:lnTo>
                  <a:lnTo>
                    <a:pt x="151358" y="15069"/>
                  </a:lnTo>
                  <a:lnTo>
                    <a:pt x="152251" y="14622"/>
                  </a:lnTo>
                  <a:lnTo>
                    <a:pt x="153144" y="14120"/>
                  </a:lnTo>
                  <a:lnTo>
                    <a:pt x="154093" y="13729"/>
                  </a:lnTo>
                  <a:lnTo>
                    <a:pt x="155042" y="13339"/>
                  </a:lnTo>
                  <a:lnTo>
                    <a:pt x="155990" y="12948"/>
                  </a:lnTo>
                  <a:lnTo>
                    <a:pt x="156939" y="12669"/>
                  </a:lnTo>
                  <a:lnTo>
                    <a:pt x="157888" y="12390"/>
                  </a:lnTo>
                  <a:lnTo>
                    <a:pt x="158893" y="12111"/>
                  </a:lnTo>
                  <a:lnTo>
                    <a:pt x="159841" y="11888"/>
                  </a:lnTo>
                  <a:lnTo>
                    <a:pt x="160846" y="11720"/>
                  </a:lnTo>
                  <a:lnTo>
                    <a:pt x="161851" y="11553"/>
                  </a:lnTo>
                  <a:lnTo>
                    <a:pt x="162855" y="11497"/>
                  </a:lnTo>
                  <a:lnTo>
                    <a:pt x="163860" y="11385"/>
                  </a:lnTo>
                  <a:close/>
                  <a:moveTo>
                    <a:pt x="184677" y="142428"/>
                  </a:moveTo>
                  <a:lnTo>
                    <a:pt x="185235" y="142484"/>
                  </a:lnTo>
                  <a:lnTo>
                    <a:pt x="185793" y="142540"/>
                  </a:lnTo>
                  <a:lnTo>
                    <a:pt x="186296" y="142707"/>
                  </a:lnTo>
                  <a:lnTo>
                    <a:pt x="186854" y="142875"/>
                  </a:lnTo>
                  <a:lnTo>
                    <a:pt x="187300" y="143098"/>
                  </a:lnTo>
                  <a:lnTo>
                    <a:pt x="187747" y="143377"/>
                  </a:lnTo>
                  <a:lnTo>
                    <a:pt x="188193" y="143712"/>
                  </a:lnTo>
                  <a:lnTo>
                    <a:pt x="188584" y="144103"/>
                  </a:lnTo>
                  <a:lnTo>
                    <a:pt x="188975" y="144493"/>
                  </a:lnTo>
                  <a:lnTo>
                    <a:pt x="189254" y="144884"/>
                  </a:lnTo>
                  <a:lnTo>
                    <a:pt x="189533" y="145330"/>
                  </a:lnTo>
                  <a:lnTo>
                    <a:pt x="189812" y="145833"/>
                  </a:lnTo>
                  <a:lnTo>
                    <a:pt x="189979" y="146335"/>
                  </a:lnTo>
                  <a:lnTo>
                    <a:pt x="190091" y="146893"/>
                  </a:lnTo>
                  <a:lnTo>
                    <a:pt x="190202" y="147451"/>
                  </a:lnTo>
                  <a:lnTo>
                    <a:pt x="190202" y="148009"/>
                  </a:lnTo>
                  <a:lnTo>
                    <a:pt x="190202" y="148567"/>
                  </a:lnTo>
                  <a:lnTo>
                    <a:pt x="190091" y="149125"/>
                  </a:lnTo>
                  <a:lnTo>
                    <a:pt x="189979" y="149628"/>
                  </a:lnTo>
                  <a:lnTo>
                    <a:pt x="189812" y="150186"/>
                  </a:lnTo>
                  <a:lnTo>
                    <a:pt x="189533" y="150632"/>
                  </a:lnTo>
                  <a:lnTo>
                    <a:pt x="189254" y="151079"/>
                  </a:lnTo>
                  <a:lnTo>
                    <a:pt x="188975" y="151525"/>
                  </a:lnTo>
                  <a:lnTo>
                    <a:pt x="188584" y="151916"/>
                  </a:lnTo>
                  <a:lnTo>
                    <a:pt x="188193" y="152307"/>
                  </a:lnTo>
                  <a:lnTo>
                    <a:pt x="187747" y="152586"/>
                  </a:lnTo>
                  <a:lnTo>
                    <a:pt x="187300" y="152865"/>
                  </a:lnTo>
                  <a:lnTo>
                    <a:pt x="186854" y="153144"/>
                  </a:lnTo>
                  <a:lnTo>
                    <a:pt x="186296" y="153311"/>
                  </a:lnTo>
                  <a:lnTo>
                    <a:pt x="185793" y="153423"/>
                  </a:lnTo>
                  <a:lnTo>
                    <a:pt x="185235" y="153534"/>
                  </a:lnTo>
                  <a:lnTo>
                    <a:pt x="184119" y="153534"/>
                  </a:lnTo>
                  <a:lnTo>
                    <a:pt x="183561" y="153423"/>
                  </a:lnTo>
                  <a:lnTo>
                    <a:pt x="183003" y="153311"/>
                  </a:lnTo>
                  <a:lnTo>
                    <a:pt x="182500" y="153144"/>
                  </a:lnTo>
                  <a:lnTo>
                    <a:pt x="181998" y="152865"/>
                  </a:lnTo>
                  <a:lnTo>
                    <a:pt x="181552" y="152586"/>
                  </a:lnTo>
                  <a:lnTo>
                    <a:pt x="181161" y="152307"/>
                  </a:lnTo>
                  <a:lnTo>
                    <a:pt x="180770" y="151916"/>
                  </a:lnTo>
                  <a:lnTo>
                    <a:pt x="180380" y="151525"/>
                  </a:lnTo>
                  <a:lnTo>
                    <a:pt x="180045" y="151079"/>
                  </a:lnTo>
                  <a:lnTo>
                    <a:pt x="179766" y="150632"/>
                  </a:lnTo>
                  <a:lnTo>
                    <a:pt x="179543" y="150186"/>
                  </a:lnTo>
                  <a:lnTo>
                    <a:pt x="179375" y="149628"/>
                  </a:lnTo>
                  <a:lnTo>
                    <a:pt x="179208" y="149125"/>
                  </a:lnTo>
                  <a:lnTo>
                    <a:pt x="179152" y="148567"/>
                  </a:lnTo>
                  <a:lnTo>
                    <a:pt x="179096" y="148009"/>
                  </a:lnTo>
                  <a:lnTo>
                    <a:pt x="179152" y="147451"/>
                  </a:lnTo>
                  <a:lnTo>
                    <a:pt x="179208" y="146893"/>
                  </a:lnTo>
                  <a:lnTo>
                    <a:pt x="179375" y="146335"/>
                  </a:lnTo>
                  <a:lnTo>
                    <a:pt x="179543" y="145833"/>
                  </a:lnTo>
                  <a:lnTo>
                    <a:pt x="179766" y="145330"/>
                  </a:lnTo>
                  <a:lnTo>
                    <a:pt x="180045" y="144884"/>
                  </a:lnTo>
                  <a:lnTo>
                    <a:pt x="180380" y="144493"/>
                  </a:lnTo>
                  <a:lnTo>
                    <a:pt x="180770" y="144103"/>
                  </a:lnTo>
                  <a:lnTo>
                    <a:pt x="181161" y="143712"/>
                  </a:lnTo>
                  <a:lnTo>
                    <a:pt x="181552" y="143377"/>
                  </a:lnTo>
                  <a:lnTo>
                    <a:pt x="181998" y="143098"/>
                  </a:lnTo>
                  <a:lnTo>
                    <a:pt x="182500" y="142875"/>
                  </a:lnTo>
                  <a:lnTo>
                    <a:pt x="183003" y="142707"/>
                  </a:lnTo>
                  <a:lnTo>
                    <a:pt x="183561" y="142540"/>
                  </a:lnTo>
                  <a:lnTo>
                    <a:pt x="184119" y="142484"/>
                  </a:lnTo>
                  <a:lnTo>
                    <a:pt x="184677" y="142428"/>
                  </a:lnTo>
                  <a:close/>
                  <a:moveTo>
                    <a:pt x="0" y="0"/>
                  </a:moveTo>
                  <a:lnTo>
                    <a:pt x="0" y="160734"/>
                  </a:lnTo>
                  <a:lnTo>
                    <a:pt x="285750" y="160734"/>
                  </a:lnTo>
                  <a:lnTo>
                    <a:pt x="2857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0" i="0"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29" name="Google Shape;29;p6"/>
            <p:cNvSpPr/>
            <p:nvPr/>
          </p:nvSpPr>
          <p:spPr>
            <a:xfrm>
              <a:off x="238125" y="848325"/>
              <a:ext cx="7143750" cy="4018350"/>
            </a:xfrm>
            <a:custGeom>
              <a:avLst/>
              <a:gdLst/>
              <a:ahLst/>
              <a:cxnLst/>
              <a:rect l="l" t="t" r="r" b="b"/>
              <a:pathLst>
                <a:path w="285750" h="160734" extrusionOk="0">
                  <a:moveTo>
                    <a:pt x="206722" y="15292"/>
                  </a:moveTo>
                  <a:lnTo>
                    <a:pt x="207057" y="15348"/>
                  </a:lnTo>
                  <a:lnTo>
                    <a:pt x="207671" y="15515"/>
                  </a:lnTo>
                  <a:lnTo>
                    <a:pt x="208229" y="15850"/>
                  </a:lnTo>
                  <a:lnTo>
                    <a:pt x="208731" y="16241"/>
                  </a:lnTo>
                  <a:lnTo>
                    <a:pt x="209122" y="16743"/>
                  </a:lnTo>
                  <a:lnTo>
                    <a:pt x="209457" y="17301"/>
                  </a:lnTo>
                  <a:lnTo>
                    <a:pt x="209624" y="17915"/>
                  </a:lnTo>
                  <a:lnTo>
                    <a:pt x="209680" y="18250"/>
                  </a:lnTo>
                  <a:lnTo>
                    <a:pt x="209736" y="18585"/>
                  </a:lnTo>
                  <a:lnTo>
                    <a:pt x="209680" y="18920"/>
                  </a:lnTo>
                  <a:lnTo>
                    <a:pt x="209624" y="19255"/>
                  </a:lnTo>
                  <a:lnTo>
                    <a:pt x="209457" y="19869"/>
                  </a:lnTo>
                  <a:lnTo>
                    <a:pt x="209122" y="20427"/>
                  </a:lnTo>
                  <a:lnTo>
                    <a:pt x="208731" y="20929"/>
                  </a:lnTo>
                  <a:lnTo>
                    <a:pt x="208229" y="21320"/>
                  </a:lnTo>
                  <a:lnTo>
                    <a:pt x="207671" y="21654"/>
                  </a:lnTo>
                  <a:lnTo>
                    <a:pt x="207057" y="21822"/>
                  </a:lnTo>
                  <a:lnTo>
                    <a:pt x="206722" y="21878"/>
                  </a:lnTo>
                  <a:lnTo>
                    <a:pt x="206053" y="21878"/>
                  </a:lnTo>
                  <a:lnTo>
                    <a:pt x="205718" y="21822"/>
                  </a:lnTo>
                  <a:lnTo>
                    <a:pt x="205104" y="21654"/>
                  </a:lnTo>
                  <a:lnTo>
                    <a:pt x="204546" y="21320"/>
                  </a:lnTo>
                  <a:lnTo>
                    <a:pt x="204043" y="20929"/>
                  </a:lnTo>
                  <a:lnTo>
                    <a:pt x="203653" y="20427"/>
                  </a:lnTo>
                  <a:lnTo>
                    <a:pt x="203374" y="19869"/>
                  </a:lnTo>
                  <a:lnTo>
                    <a:pt x="203150" y="19255"/>
                  </a:lnTo>
                  <a:lnTo>
                    <a:pt x="203095" y="18920"/>
                  </a:lnTo>
                  <a:lnTo>
                    <a:pt x="203095" y="18585"/>
                  </a:lnTo>
                  <a:lnTo>
                    <a:pt x="203095" y="18250"/>
                  </a:lnTo>
                  <a:lnTo>
                    <a:pt x="203150" y="17915"/>
                  </a:lnTo>
                  <a:lnTo>
                    <a:pt x="203374" y="17301"/>
                  </a:lnTo>
                  <a:lnTo>
                    <a:pt x="203653" y="16743"/>
                  </a:lnTo>
                  <a:lnTo>
                    <a:pt x="204043" y="16241"/>
                  </a:lnTo>
                  <a:lnTo>
                    <a:pt x="204546" y="15850"/>
                  </a:lnTo>
                  <a:lnTo>
                    <a:pt x="205104" y="15515"/>
                  </a:lnTo>
                  <a:lnTo>
                    <a:pt x="205718" y="15348"/>
                  </a:lnTo>
                  <a:lnTo>
                    <a:pt x="206053" y="15292"/>
                  </a:lnTo>
                  <a:close/>
                  <a:moveTo>
                    <a:pt x="255947" y="30138"/>
                  </a:moveTo>
                  <a:lnTo>
                    <a:pt x="256282" y="30193"/>
                  </a:lnTo>
                  <a:lnTo>
                    <a:pt x="256896" y="30417"/>
                  </a:lnTo>
                  <a:lnTo>
                    <a:pt x="257454" y="30696"/>
                  </a:lnTo>
                  <a:lnTo>
                    <a:pt x="257956" y="31086"/>
                  </a:lnTo>
                  <a:lnTo>
                    <a:pt x="258347" y="31589"/>
                  </a:lnTo>
                  <a:lnTo>
                    <a:pt x="258682" y="32147"/>
                  </a:lnTo>
                  <a:lnTo>
                    <a:pt x="258849" y="32761"/>
                  </a:lnTo>
                  <a:lnTo>
                    <a:pt x="258905" y="33096"/>
                  </a:lnTo>
                  <a:lnTo>
                    <a:pt x="258905" y="33430"/>
                  </a:lnTo>
                  <a:lnTo>
                    <a:pt x="258905" y="33765"/>
                  </a:lnTo>
                  <a:lnTo>
                    <a:pt x="258849" y="34100"/>
                  </a:lnTo>
                  <a:lnTo>
                    <a:pt x="258682" y="34714"/>
                  </a:lnTo>
                  <a:lnTo>
                    <a:pt x="258347" y="35328"/>
                  </a:lnTo>
                  <a:lnTo>
                    <a:pt x="257956" y="35774"/>
                  </a:lnTo>
                  <a:lnTo>
                    <a:pt x="257454" y="36221"/>
                  </a:lnTo>
                  <a:lnTo>
                    <a:pt x="256896" y="36500"/>
                  </a:lnTo>
                  <a:lnTo>
                    <a:pt x="256282" y="36723"/>
                  </a:lnTo>
                  <a:lnTo>
                    <a:pt x="255947" y="36723"/>
                  </a:lnTo>
                  <a:lnTo>
                    <a:pt x="255612" y="36779"/>
                  </a:lnTo>
                  <a:lnTo>
                    <a:pt x="255277" y="36723"/>
                  </a:lnTo>
                  <a:lnTo>
                    <a:pt x="254943" y="36723"/>
                  </a:lnTo>
                  <a:lnTo>
                    <a:pt x="254329" y="36500"/>
                  </a:lnTo>
                  <a:lnTo>
                    <a:pt x="253771" y="36221"/>
                  </a:lnTo>
                  <a:lnTo>
                    <a:pt x="253268" y="35774"/>
                  </a:lnTo>
                  <a:lnTo>
                    <a:pt x="252878" y="35328"/>
                  </a:lnTo>
                  <a:lnTo>
                    <a:pt x="252543" y="34714"/>
                  </a:lnTo>
                  <a:lnTo>
                    <a:pt x="252375" y="34100"/>
                  </a:lnTo>
                  <a:lnTo>
                    <a:pt x="252319" y="33765"/>
                  </a:lnTo>
                  <a:lnTo>
                    <a:pt x="252264" y="33430"/>
                  </a:lnTo>
                  <a:lnTo>
                    <a:pt x="252319" y="33096"/>
                  </a:lnTo>
                  <a:lnTo>
                    <a:pt x="252375" y="32761"/>
                  </a:lnTo>
                  <a:lnTo>
                    <a:pt x="252543" y="32147"/>
                  </a:lnTo>
                  <a:lnTo>
                    <a:pt x="252878" y="31589"/>
                  </a:lnTo>
                  <a:lnTo>
                    <a:pt x="253268" y="31086"/>
                  </a:lnTo>
                  <a:lnTo>
                    <a:pt x="253771" y="30696"/>
                  </a:lnTo>
                  <a:lnTo>
                    <a:pt x="254329" y="30417"/>
                  </a:lnTo>
                  <a:lnTo>
                    <a:pt x="254943" y="30193"/>
                  </a:lnTo>
                  <a:lnTo>
                    <a:pt x="255277" y="30138"/>
                  </a:lnTo>
                  <a:close/>
                  <a:moveTo>
                    <a:pt x="113463" y="32593"/>
                  </a:moveTo>
                  <a:lnTo>
                    <a:pt x="113798" y="32649"/>
                  </a:lnTo>
                  <a:lnTo>
                    <a:pt x="114412" y="32817"/>
                  </a:lnTo>
                  <a:lnTo>
                    <a:pt x="115026" y="33151"/>
                  </a:lnTo>
                  <a:lnTo>
                    <a:pt x="115472" y="33542"/>
                  </a:lnTo>
                  <a:lnTo>
                    <a:pt x="115919" y="34044"/>
                  </a:lnTo>
                  <a:lnTo>
                    <a:pt x="116198" y="34602"/>
                  </a:lnTo>
                  <a:lnTo>
                    <a:pt x="116365" y="35216"/>
                  </a:lnTo>
                  <a:lnTo>
                    <a:pt x="116421" y="35551"/>
                  </a:lnTo>
                  <a:lnTo>
                    <a:pt x="116477" y="35886"/>
                  </a:lnTo>
                  <a:lnTo>
                    <a:pt x="116421" y="36221"/>
                  </a:lnTo>
                  <a:lnTo>
                    <a:pt x="116365" y="36556"/>
                  </a:lnTo>
                  <a:lnTo>
                    <a:pt x="116198" y="37170"/>
                  </a:lnTo>
                  <a:lnTo>
                    <a:pt x="115919" y="37728"/>
                  </a:lnTo>
                  <a:lnTo>
                    <a:pt x="115472" y="38230"/>
                  </a:lnTo>
                  <a:lnTo>
                    <a:pt x="115026" y="38621"/>
                  </a:lnTo>
                  <a:lnTo>
                    <a:pt x="114412" y="38956"/>
                  </a:lnTo>
                  <a:lnTo>
                    <a:pt x="113798" y="39123"/>
                  </a:lnTo>
                  <a:lnTo>
                    <a:pt x="113463" y="39179"/>
                  </a:lnTo>
                  <a:lnTo>
                    <a:pt x="112793" y="39179"/>
                  </a:lnTo>
                  <a:lnTo>
                    <a:pt x="112458" y="39123"/>
                  </a:lnTo>
                  <a:lnTo>
                    <a:pt x="111844" y="38956"/>
                  </a:lnTo>
                  <a:lnTo>
                    <a:pt x="111286" y="38621"/>
                  </a:lnTo>
                  <a:lnTo>
                    <a:pt x="110784" y="38230"/>
                  </a:lnTo>
                  <a:lnTo>
                    <a:pt x="110393" y="37728"/>
                  </a:lnTo>
                  <a:lnTo>
                    <a:pt x="110114" y="37170"/>
                  </a:lnTo>
                  <a:lnTo>
                    <a:pt x="109891" y="36556"/>
                  </a:lnTo>
                  <a:lnTo>
                    <a:pt x="109835" y="36221"/>
                  </a:lnTo>
                  <a:lnTo>
                    <a:pt x="109835" y="35886"/>
                  </a:lnTo>
                  <a:lnTo>
                    <a:pt x="109835" y="35551"/>
                  </a:lnTo>
                  <a:lnTo>
                    <a:pt x="109891" y="35216"/>
                  </a:lnTo>
                  <a:lnTo>
                    <a:pt x="110114" y="34602"/>
                  </a:lnTo>
                  <a:lnTo>
                    <a:pt x="110393" y="34044"/>
                  </a:lnTo>
                  <a:lnTo>
                    <a:pt x="110784" y="33542"/>
                  </a:lnTo>
                  <a:lnTo>
                    <a:pt x="111286" y="33151"/>
                  </a:lnTo>
                  <a:lnTo>
                    <a:pt x="111844" y="32817"/>
                  </a:lnTo>
                  <a:lnTo>
                    <a:pt x="112458" y="32649"/>
                  </a:lnTo>
                  <a:lnTo>
                    <a:pt x="112793" y="32593"/>
                  </a:lnTo>
                  <a:close/>
                  <a:moveTo>
                    <a:pt x="120328" y="48611"/>
                  </a:moveTo>
                  <a:lnTo>
                    <a:pt x="120886" y="48722"/>
                  </a:lnTo>
                  <a:lnTo>
                    <a:pt x="121444" y="48834"/>
                  </a:lnTo>
                  <a:lnTo>
                    <a:pt x="121946" y="49057"/>
                  </a:lnTo>
                  <a:lnTo>
                    <a:pt x="122393" y="49281"/>
                  </a:lnTo>
                  <a:lnTo>
                    <a:pt x="122895" y="49560"/>
                  </a:lnTo>
                  <a:lnTo>
                    <a:pt x="123286" y="49895"/>
                  </a:lnTo>
                  <a:lnTo>
                    <a:pt x="123676" y="50229"/>
                  </a:lnTo>
                  <a:lnTo>
                    <a:pt x="124067" y="50620"/>
                  </a:lnTo>
                  <a:lnTo>
                    <a:pt x="124346" y="51067"/>
                  </a:lnTo>
                  <a:lnTo>
                    <a:pt x="124625" y="51513"/>
                  </a:lnTo>
                  <a:lnTo>
                    <a:pt x="124904" y="52015"/>
                  </a:lnTo>
                  <a:lnTo>
                    <a:pt x="125071" y="52518"/>
                  </a:lnTo>
                  <a:lnTo>
                    <a:pt x="125183" y="53020"/>
                  </a:lnTo>
                  <a:lnTo>
                    <a:pt x="125295" y="53578"/>
                  </a:lnTo>
                  <a:lnTo>
                    <a:pt x="125295" y="54136"/>
                  </a:lnTo>
                  <a:lnTo>
                    <a:pt x="125295" y="54750"/>
                  </a:lnTo>
                  <a:lnTo>
                    <a:pt x="125183" y="55252"/>
                  </a:lnTo>
                  <a:lnTo>
                    <a:pt x="125071" y="55810"/>
                  </a:lnTo>
                  <a:lnTo>
                    <a:pt x="124904" y="56313"/>
                  </a:lnTo>
                  <a:lnTo>
                    <a:pt x="124625" y="56815"/>
                  </a:lnTo>
                  <a:lnTo>
                    <a:pt x="124346" y="57261"/>
                  </a:lnTo>
                  <a:lnTo>
                    <a:pt x="124067" y="57708"/>
                  </a:lnTo>
                  <a:lnTo>
                    <a:pt x="123676" y="58099"/>
                  </a:lnTo>
                  <a:lnTo>
                    <a:pt x="123286" y="58434"/>
                  </a:lnTo>
                  <a:lnTo>
                    <a:pt x="122895" y="58768"/>
                  </a:lnTo>
                  <a:lnTo>
                    <a:pt x="122393" y="59047"/>
                  </a:lnTo>
                  <a:lnTo>
                    <a:pt x="121946" y="59271"/>
                  </a:lnTo>
                  <a:lnTo>
                    <a:pt x="121444" y="59438"/>
                  </a:lnTo>
                  <a:lnTo>
                    <a:pt x="120886" y="59606"/>
                  </a:lnTo>
                  <a:lnTo>
                    <a:pt x="120328" y="59661"/>
                  </a:lnTo>
                  <a:lnTo>
                    <a:pt x="119769" y="59717"/>
                  </a:lnTo>
                  <a:lnTo>
                    <a:pt x="119211" y="59661"/>
                  </a:lnTo>
                  <a:lnTo>
                    <a:pt x="118653" y="59606"/>
                  </a:lnTo>
                  <a:lnTo>
                    <a:pt x="118095" y="59438"/>
                  </a:lnTo>
                  <a:lnTo>
                    <a:pt x="117593" y="59271"/>
                  </a:lnTo>
                  <a:lnTo>
                    <a:pt x="117146" y="59047"/>
                  </a:lnTo>
                  <a:lnTo>
                    <a:pt x="116644" y="58768"/>
                  </a:lnTo>
                  <a:lnTo>
                    <a:pt x="116253" y="58434"/>
                  </a:lnTo>
                  <a:lnTo>
                    <a:pt x="115863" y="58099"/>
                  </a:lnTo>
                  <a:lnTo>
                    <a:pt x="115472" y="57708"/>
                  </a:lnTo>
                  <a:lnTo>
                    <a:pt x="115193" y="57261"/>
                  </a:lnTo>
                  <a:lnTo>
                    <a:pt x="114914" y="56815"/>
                  </a:lnTo>
                  <a:lnTo>
                    <a:pt x="114635" y="56313"/>
                  </a:lnTo>
                  <a:lnTo>
                    <a:pt x="114467" y="55810"/>
                  </a:lnTo>
                  <a:lnTo>
                    <a:pt x="114356" y="55252"/>
                  </a:lnTo>
                  <a:lnTo>
                    <a:pt x="114244" y="54750"/>
                  </a:lnTo>
                  <a:lnTo>
                    <a:pt x="114244" y="54136"/>
                  </a:lnTo>
                  <a:lnTo>
                    <a:pt x="114244" y="53578"/>
                  </a:lnTo>
                  <a:lnTo>
                    <a:pt x="114356" y="53020"/>
                  </a:lnTo>
                  <a:lnTo>
                    <a:pt x="114467" y="52518"/>
                  </a:lnTo>
                  <a:lnTo>
                    <a:pt x="114635" y="52015"/>
                  </a:lnTo>
                  <a:lnTo>
                    <a:pt x="114914" y="51513"/>
                  </a:lnTo>
                  <a:lnTo>
                    <a:pt x="115193" y="51067"/>
                  </a:lnTo>
                  <a:lnTo>
                    <a:pt x="115472" y="50620"/>
                  </a:lnTo>
                  <a:lnTo>
                    <a:pt x="115863" y="50229"/>
                  </a:lnTo>
                  <a:lnTo>
                    <a:pt x="116253" y="49895"/>
                  </a:lnTo>
                  <a:lnTo>
                    <a:pt x="116644" y="49560"/>
                  </a:lnTo>
                  <a:lnTo>
                    <a:pt x="117146" y="49281"/>
                  </a:lnTo>
                  <a:lnTo>
                    <a:pt x="117593" y="49057"/>
                  </a:lnTo>
                  <a:lnTo>
                    <a:pt x="118095" y="48834"/>
                  </a:lnTo>
                  <a:lnTo>
                    <a:pt x="118653" y="48722"/>
                  </a:lnTo>
                  <a:lnTo>
                    <a:pt x="119211" y="48611"/>
                  </a:lnTo>
                  <a:close/>
                  <a:moveTo>
                    <a:pt x="267109" y="134782"/>
                  </a:moveTo>
                  <a:lnTo>
                    <a:pt x="267667" y="134838"/>
                  </a:lnTo>
                  <a:lnTo>
                    <a:pt x="268226" y="134894"/>
                  </a:lnTo>
                  <a:lnTo>
                    <a:pt x="268728" y="135061"/>
                  </a:lnTo>
                  <a:lnTo>
                    <a:pt x="269286" y="135229"/>
                  </a:lnTo>
                  <a:lnTo>
                    <a:pt x="269732" y="135452"/>
                  </a:lnTo>
                  <a:lnTo>
                    <a:pt x="270235" y="135731"/>
                  </a:lnTo>
                  <a:lnTo>
                    <a:pt x="270625" y="136066"/>
                  </a:lnTo>
                  <a:lnTo>
                    <a:pt x="271016" y="136401"/>
                  </a:lnTo>
                  <a:lnTo>
                    <a:pt x="271407" y="136791"/>
                  </a:lnTo>
                  <a:lnTo>
                    <a:pt x="271686" y="137238"/>
                  </a:lnTo>
                  <a:lnTo>
                    <a:pt x="271965" y="137684"/>
                  </a:lnTo>
                  <a:lnTo>
                    <a:pt x="272244" y="138187"/>
                  </a:lnTo>
                  <a:lnTo>
                    <a:pt x="272411" y="138689"/>
                  </a:lnTo>
                  <a:lnTo>
                    <a:pt x="272523" y="139191"/>
                  </a:lnTo>
                  <a:lnTo>
                    <a:pt x="272635" y="139749"/>
                  </a:lnTo>
                  <a:lnTo>
                    <a:pt x="272635" y="140363"/>
                  </a:lnTo>
                  <a:lnTo>
                    <a:pt x="272635" y="140921"/>
                  </a:lnTo>
                  <a:lnTo>
                    <a:pt x="272523" y="141479"/>
                  </a:lnTo>
                  <a:lnTo>
                    <a:pt x="272411" y="141982"/>
                  </a:lnTo>
                  <a:lnTo>
                    <a:pt x="272244" y="142484"/>
                  </a:lnTo>
                  <a:lnTo>
                    <a:pt x="271965" y="142986"/>
                  </a:lnTo>
                  <a:lnTo>
                    <a:pt x="271686" y="143433"/>
                  </a:lnTo>
                  <a:lnTo>
                    <a:pt x="271407" y="143879"/>
                  </a:lnTo>
                  <a:lnTo>
                    <a:pt x="271016" y="144270"/>
                  </a:lnTo>
                  <a:lnTo>
                    <a:pt x="270625" y="144605"/>
                  </a:lnTo>
                  <a:lnTo>
                    <a:pt x="270235" y="144940"/>
                  </a:lnTo>
                  <a:lnTo>
                    <a:pt x="269732" y="145219"/>
                  </a:lnTo>
                  <a:lnTo>
                    <a:pt x="269286" y="145442"/>
                  </a:lnTo>
                  <a:lnTo>
                    <a:pt x="268728" y="145665"/>
                  </a:lnTo>
                  <a:lnTo>
                    <a:pt x="268226" y="145777"/>
                  </a:lnTo>
                  <a:lnTo>
                    <a:pt x="267667" y="145833"/>
                  </a:lnTo>
                  <a:lnTo>
                    <a:pt x="267109" y="145888"/>
                  </a:lnTo>
                  <a:lnTo>
                    <a:pt x="266551" y="145833"/>
                  </a:lnTo>
                  <a:lnTo>
                    <a:pt x="265993" y="145777"/>
                  </a:lnTo>
                  <a:lnTo>
                    <a:pt x="265435" y="145665"/>
                  </a:lnTo>
                  <a:lnTo>
                    <a:pt x="264933" y="145442"/>
                  </a:lnTo>
                  <a:lnTo>
                    <a:pt x="264430" y="145219"/>
                  </a:lnTo>
                  <a:lnTo>
                    <a:pt x="263984" y="144940"/>
                  </a:lnTo>
                  <a:lnTo>
                    <a:pt x="263593" y="144605"/>
                  </a:lnTo>
                  <a:lnTo>
                    <a:pt x="263203" y="144270"/>
                  </a:lnTo>
                  <a:lnTo>
                    <a:pt x="262812" y="143879"/>
                  </a:lnTo>
                  <a:lnTo>
                    <a:pt x="262477" y="143433"/>
                  </a:lnTo>
                  <a:lnTo>
                    <a:pt x="262198" y="142986"/>
                  </a:lnTo>
                  <a:lnTo>
                    <a:pt x="261975" y="142484"/>
                  </a:lnTo>
                  <a:lnTo>
                    <a:pt x="261807" y="141982"/>
                  </a:lnTo>
                  <a:lnTo>
                    <a:pt x="261640" y="141479"/>
                  </a:lnTo>
                  <a:lnTo>
                    <a:pt x="261584" y="140921"/>
                  </a:lnTo>
                  <a:lnTo>
                    <a:pt x="261528" y="140363"/>
                  </a:lnTo>
                  <a:lnTo>
                    <a:pt x="261584" y="139749"/>
                  </a:lnTo>
                  <a:lnTo>
                    <a:pt x="261640" y="139191"/>
                  </a:lnTo>
                  <a:lnTo>
                    <a:pt x="261807" y="138689"/>
                  </a:lnTo>
                  <a:lnTo>
                    <a:pt x="261975" y="138187"/>
                  </a:lnTo>
                  <a:lnTo>
                    <a:pt x="262198" y="137684"/>
                  </a:lnTo>
                  <a:lnTo>
                    <a:pt x="262477" y="137238"/>
                  </a:lnTo>
                  <a:lnTo>
                    <a:pt x="262812" y="136791"/>
                  </a:lnTo>
                  <a:lnTo>
                    <a:pt x="263203" y="136401"/>
                  </a:lnTo>
                  <a:lnTo>
                    <a:pt x="263593" y="136066"/>
                  </a:lnTo>
                  <a:lnTo>
                    <a:pt x="263984" y="135731"/>
                  </a:lnTo>
                  <a:lnTo>
                    <a:pt x="264430" y="135452"/>
                  </a:lnTo>
                  <a:lnTo>
                    <a:pt x="264933" y="135229"/>
                  </a:lnTo>
                  <a:lnTo>
                    <a:pt x="265435" y="135061"/>
                  </a:lnTo>
                  <a:lnTo>
                    <a:pt x="265993" y="134894"/>
                  </a:lnTo>
                  <a:lnTo>
                    <a:pt x="266551" y="134838"/>
                  </a:lnTo>
                  <a:lnTo>
                    <a:pt x="267109" y="134782"/>
                  </a:lnTo>
                  <a:close/>
                  <a:moveTo>
                    <a:pt x="165199" y="11385"/>
                  </a:moveTo>
                  <a:lnTo>
                    <a:pt x="166594" y="11441"/>
                  </a:lnTo>
                  <a:lnTo>
                    <a:pt x="167934" y="11497"/>
                  </a:lnTo>
                  <a:lnTo>
                    <a:pt x="169273" y="11664"/>
                  </a:lnTo>
                  <a:lnTo>
                    <a:pt x="170613" y="11888"/>
                  </a:lnTo>
                  <a:lnTo>
                    <a:pt x="171952" y="12167"/>
                  </a:lnTo>
                  <a:lnTo>
                    <a:pt x="173292" y="12446"/>
                  </a:lnTo>
                  <a:lnTo>
                    <a:pt x="174631" y="12781"/>
                  </a:lnTo>
                  <a:lnTo>
                    <a:pt x="175971" y="13171"/>
                  </a:lnTo>
                  <a:lnTo>
                    <a:pt x="177254" y="13618"/>
                  </a:lnTo>
                  <a:lnTo>
                    <a:pt x="179877" y="14567"/>
                  </a:lnTo>
                  <a:lnTo>
                    <a:pt x="182445" y="15627"/>
                  </a:lnTo>
                  <a:lnTo>
                    <a:pt x="185012" y="16743"/>
                  </a:lnTo>
                  <a:lnTo>
                    <a:pt x="186630" y="17469"/>
                  </a:lnTo>
                  <a:lnTo>
                    <a:pt x="188249" y="18306"/>
                  </a:lnTo>
                  <a:lnTo>
                    <a:pt x="189867" y="19143"/>
                  </a:lnTo>
                  <a:lnTo>
                    <a:pt x="191430" y="20036"/>
                  </a:lnTo>
                  <a:lnTo>
                    <a:pt x="194556" y="21822"/>
                  </a:lnTo>
                  <a:lnTo>
                    <a:pt x="197569" y="23719"/>
                  </a:lnTo>
                  <a:lnTo>
                    <a:pt x="203653" y="27570"/>
                  </a:lnTo>
                  <a:lnTo>
                    <a:pt x="206722" y="29468"/>
                  </a:lnTo>
                  <a:lnTo>
                    <a:pt x="209848" y="31254"/>
                  </a:lnTo>
                  <a:lnTo>
                    <a:pt x="211522" y="32147"/>
                  </a:lnTo>
                  <a:lnTo>
                    <a:pt x="213252" y="32872"/>
                  </a:lnTo>
                  <a:lnTo>
                    <a:pt x="215038" y="33598"/>
                  </a:lnTo>
                  <a:lnTo>
                    <a:pt x="216824" y="34156"/>
                  </a:lnTo>
                  <a:lnTo>
                    <a:pt x="218666" y="34658"/>
                  </a:lnTo>
                  <a:lnTo>
                    <a:pt x="220563" y="35105"/>
                  </a:lnTo>
                  <a:lnTo>
                    <a:pt x="222405" y="35551"/>
                  </a:lnTo>
                  <a:lnTo>
                    <a:pt x="224303" y="35886"/>
                  </a:lnTo>
                  <a:lnTo>
                    <a:pt x="228098" y="36500"/>
                  </a:lnTo>
                  <a:lnTo>
                    <a:pt x="231949" y="37002"/>
                  </a:lnTo>
                  <a:lnTo>
                    <a:pt x="235688" y="37560"/>
                  </a:lnTo>
                  <a:lnTo>
                    <a:pt x="237530" y="37895"/>
                  </a:lnTo>
                  <a:lnTo>
                    <a:pt x="239316" y="38230"/>
                  </a:lnTo>
                  <a:lnTo>
                    <a:pt x="241269" y="38621"/>
                  </a:lnTo>
                  <a:lnTo>
                    <a:pt x="243278" y="39067"/>
                  </a:lnTo>
                  <a:lnTo>
                    <a:pt x="245232" y="39570"/>
                  </a:lnTo>
                  <a:lnTo>
                    <a:pt x="247185" y="40072"/>
                  </a:lnTo>
                  <a:lnTo>
                    <a:pt x="249138" y="40686"/>
                  </a:lnTo>
                  <a:lnTo>
                    <a:pt x="251092" y="41300"/>
                  </a:lnTo>
                  <a:lnTo>
                    <a:pt x="252989" y="41969"/>
                  </a:lnTo>
                  <a:lnTo>
                    <a:pt x="254887" y="42751"/>
                  </a:lnTo>
                  <a:lnTo>
                    <a:pt x="256729" y="43588"/>
                  </a:lnTo>
                  <a:lnTo>
                    <a:pt x="258570" y="44481"/>
                  </a:lnTo>
                  <a:lnTo>
                    <a:pt x="260356" y="45430"/>
                  </a:lnTo>
                  <a:lnTo>
                    <a:pt x="262086" y="46490"/>
                  </a:lnTo>
                  <a:lnTo>
                    <a:pt x="263761" y="47606"/>
                  </a:lnTo>
                  <a:lnTo>
                    <a:pt x="265435" y="48890"/>
                  </a:lnTo>
                  <a:lnTo>
                    <a:pt x="266998" y="50174"/>
                  </a:lnTo>
                  <a:lnTo>
                    <a:pt x="268560" y="51625"/>
                  </a:lnTo>
                  <a:lnTo>
                    <a:pt x="269453" y="52518"/>
                  </a:lnTo>
                  <a:lnTo>
                    <a:pt x="270290" y="53466"/>
                  </a:lnTo>
                  <a:lnTo>
                    <a:pt x="271128" y="54471"/>
                  </a:lnTo>
                  <a:lnTo>
                    <a:pt x="271909" y="55476"/>
                  </a:lnTo>
                  <a:lnTo>
                    <a:pt x="272690" y="56536"/>
                  </a:lnTo>
                  <a:lnTo>
                    <a:pt x="273416" y="57596"/>
                  </a:lnTo>
                  <a:lnTo>
                    <a:pt x="274086" y="58657"/>
                  </a:lnTo>
                  <a:lnTo>
                    <a:pt x="274755" y="59829"/>
                  </a:lnTo>
                  <a:lnTo>
                    <a:pt x="275369" y="60945"/>
                  </a:lnTo>
                  <a:lnTo>
                    <a:pt x="275983" y="62117"/>
                  </a:lnTo>
                  <a:lnTo>
                    <a:pt x="276541" y="63345"/>
                  </a:lnTo>
                  <a:lnTo>
                    <a:pt x="277044" y="64517"/>
                  </a:lnTo>
                  <a:lnTo>
                    <a:pt x="277546" y="65800"/>
                  </a:lnTo>
                  <a:lnTo>
                    <a:pt x="277992" y="67028"/>
                  </a:lnTo>
                  <a:lnTo>
                    <a:pt x="278383" y="68312"/>
                  </a:lnTo>
                  <a:lnTo>
                    <a:pt x="278774" y="69596"/>
                  </a:lnTo>
                  <a:lnTo>
                    <a:pt x="279109" y="70879"/>
                  </a:lnTo>
                  <a:lnTo>
                    <a:pt x="279388" y="72163"/>
                  </a:lnTo>
                  <a:lnTo>
                    <a:pt x="279667" y="73502"/>
                  </a:lnTo>
                  <a:lnTo>
                    <a:pt x="279890" y="74786"/>
                  </a:lnTo>
                  <a:lnTo>
                    <a:pt x="280057" y="76125"/>
                  </a:lnTo>
                  <a:lnTo>
                    <a:pt x="280225" y="77465"/>
                  </a:lnTo>
                  <a:lnTo>
                    <a:pt x="280281" y="78804"/>
                  </a:lnTo>
                  <a:lnTo>
                    <a:pt x="280392" y="80144"/>
                  </a:lnTo>
                  <a:lnTo>
                    <a:pt x="280392" y="81539"/>
                  </a:lnTo>
                  <a:lnTo>
                    <a:pt x="280392" y="82878"/>
                  </a:lnTo>
                  <a:lnTo>
                    <a:pt x="280336" y="84218"/>
                  </a:lnTo>
                  <a:lnTo>
                    <a:pt x="280225" y="85557"/>
                  </a:lnTo>
                  <a:lnTo>
                    <a:pt x="280057" y="86897"/>
                  </a:lnTo>
                  <a:lnTo>
                    <a:pt x="279890" y="88180"/>
                  </a:lnTo>
                  <a:lnTo>
                    <a:pt x="279667" y="89520"/>
                  </a:lnTo>
                  <a:lnTo>
                    <a:pt x="279388" y="90859"/>
                  </a:lnTo>
                  <a:lnTo>
                    <a:pt x="279053" y="92199"/>
                  </a:lnTo>
                  <a:lnTo>
                    <a:pt x="278662" y="93538"/>
                  </a:lnTo>
                  <a:lnTo>
                    <a:pt x="278271" y="94878"/>
                  </a:lnTo>
                  <a:lnTo>
                    <a:pt x="277825" y="96217"/>
                  </a:lnTo>
                  <a:lnTo>
                    <a:pt x="277323" y="97501"/>
                  </a:lnTo>
                  <a:lnTo>
                    <a:pt x="276820" y="98784"/>
                  </a:lnTo>
                  <a:lnTo>
                    <a:pt x="275704" y="101296"/>
                  </a:lnTo>
                  <a:lnTo>
                    <a:pt x="274532" y="103807"/>
                  </a:lnTo>
                  <a:lnTo>
                    <a:pt x="273248" y="106263"/>
                  </a:lnTo>
                  <a:lnTo>
                    <a:pt x="271909" y="108663"/>
                  </a:lnTo>
                  <a:lnTo>
                    <a:pt x="270514" y="111007"/>
                  </a:lnTo>
                  <a:lnTo>
                    <a:pt x="268393" y="114467"/>
                  </a:lnTo>
                  <a:lnTo>
                    <a:pt x="266216" y="117872"/>
                  </a:lnTo>
                  <a:lnTo>
                    <a:pt x="263984" y="121220"/>
                  </a:lnTo>
                  <a:lnTo>
                    <a:pt x="261696" y="124569"/>
                  </a:lnTo>
                  <a:lnTo>
                    <a:pt x="259352" y="127806"/>
                  </a:lnTo>
                  <a:lnTo>
                    <a:pt x="256952" y="131043"/>
                  </a:lnTo>
                  <a:lnTo>
                    <a:pt x="254496" y="134168"/>
                  </a:lnTo>
                  <a:lnTo>
                    <a:pt x="251929" y="137238"/>
                  </a:lnTo>
                  <a:lnTo>
                    <a:pt x="250366" y="139135"/>
                  </a:lnTo>
                  <a:lnTo>
                    <a:pt x="248748" y="140921"/>
                  </a:lnTo>
                  <a:lnTo>
                    <a:pt x="247073" y="142707"/>
                  </a:lnTo>
                  <a:lnTo>
                    <a:pt x="246180" y="143544"/>
                  </a:lnTo>
                  <a:lnTo>
                    <a:pt x="245287" y="144326"/>
                  </a:lnTo>
                  <a:lnTo>
                    <a:pt x="244394" y="145107"/>
                  </a:lnTo>
                  <a:lnTo>
                    <a:pt x="243446" y="145833"/>
                  </a:lnTo>
                  <a:lnTo>
                    <a:pt x="242497" y="146558"/>
                  </a:lnTo>
                  <a:lnTo>
                    <a:pt x="241548" y="147172"/>
                  </a:lnTo>
                  <a:lnTo>
                    <a:pt x="240543" y="147786"/>
                  </a:lnTo>
                  <a:lnTo>
                    <a:pt x="239539" y="148288"/>
                  </a:lnTo>
                  <a:lnTo>
                    <a:pt x="238478" y="148791"/>
                  </a:lnTo>
                  <a:lnTo>
                    <a:pt x="237418" y="149181"/>
                  </a:lnTo>
                  <a:lnTo>
                    <a:pt x="236246" y="149572"/>
                  </a:lnTo>
                  <a:lnTo>
                    <a:pt x="235074" y="149851"/>
                  </a:lnTo>
                  <a:lnTo>
                    <a:pt x="233846" y="150018"/>
                  </a:lnTo>
                  <a:lnTo>
                    <a:pt x="232674" y="150186"/>
                  </a:lnTo>
                  <a:lnTo>
                    <a:pt x="231446" y="150242"/>
                  </a:lnTo>
                  <a:lnTo>
                    <a:pt x="230274" y="150242"/>
                  </a:lnTo>
                  <a:lnTo>
                    <a:pt x="229046" y="150186"/>
                  </a:lnTo>
                  <a:lnTo>
                    <a:pt x="227819" y="150018"/>
                  </a:lnTo>
                  <a:lnTo>
                    <a:pt x="226647" y="149851"/>
                  </a:lnTo>
                  <a:lnTo>
                    <a:pt x="225419" y="149628"/>
                  </a:lnTo>
                  <a:lnTo>
                    <a:pt x="224247" y="149349"/>
                  </a:lnTo>
                  <a:lnTo>
                    <a:pt x="223019" y="149014"/>
                  </a:lnTo>
                  <a:lnTo>
                    <a:pt x="221847" y="148623"/>
                  </a:lnTo>
                  <a:lnTo>
                    <a:pt x="220675" y="148232"/>
                  </a:lnTo>
                  <a:lnTo>
                    <a:pt x="219503" y="147786"/>
                  </a:lnTo>
                  <a:lnTo>
                    <a:pt x="218387" y="147340"/>
                  </a:lnTo>
                  <a:lnTo>
                    <a:pt x="216154" y="146279"/>
                  </a:lnTo>
                  <a:lnTo>
                    <a:pt x="213922" y="145219"/>
                  </a:lnTo>
                  <a:lnTo>
                    <a:pt x="211689" y="144047"/>
                  </a:lnTo>
                  <a:lnTo>
                    <a:pt x="209513" y="142875"/>
                  </a:lnTo>
                  <a:lnTo>
                    <a:pt x="207280" y="141703"/>
                  </a:lnTo>
                  <a:lnTo>
                    <a:pt x="205104" y="140586"/>
                  </a:lnTo>
                  <a:lnTo>
                    <a:pt x="202871" y="139526"/>
                  </a:lnTo>
                  <a:lnTo>
                    <a:pt x="200639" y="138521"/>
                  </a:lnTo>
                  <a:lnTo>
                    <a:pt x="198574" y="137684"/>
                  </a:lnTo>
                  <a:lnTo>
                    <a:pt x="196565" y="137015"/>
                  </a:lnTo>
                  <a:lnTo>
                    <a:pt x="194500" y="136345"/>
                  </a:lnTo>
                  <a:lnTo>
                    <a:pt x="192435" y="135843"/>
                  </a:lnTo>
                  <a:lnTo>
                    <a:pt x="190314" y="135396"/>
                  </a:lnTo>
                  <a:lnTo>
                    <a:pt x="188249" y="135005"/>
                  </a:lnTo>
                  <a:lnTo>
                    <a:pt x="186128" y="134726"/>
                  </a:lnTo>
                  <a:lnTo>
                    <a:pt x="184007" y="134559"/>
                  </a:lnTo>
                  <a:lnTo>
                    <a:pt x="182333" y="134447"/>
                  </a:lnTo>
                  <a:lnTo>
                    <a:pt x="180715" y="134447"/>
                  </a:lnTo>
                  <a:lnTo>
                    <a:pt x="179040" y="134559"/>
                  </a:lnTo>
                  <a:lnTo>
                    <a:pt x="177422" y="134726"/>
                  </a:lnTo>
                  <a:lnTo>
                    <a:pt x="175859" y="135005"/>
                  </a:lnTo>
                  <a:lnTo>
                    <a:pt x="175022" y="135229"/>
                  </a:lnTo>
                  <a:lnTo>
                    <a:pt x="174241" y="135452"/>
                  </a:lnTo>
                  <a:lnTo>
                    <a:pt x="173515" y="135731"/>
                  </a:lnTo>
                  <a:lnTo>
                    <a:pt x="172734" y="136066"/>
                  </a:lnTo>
                  <a:lnTo>
                    <a:pt x="172008" y="136401"/>
                  </a:lnTo>
                  <a:lnTo>
                    <a:pt x="171227" y="136791"/>
                  </a:lnTo>
                  <a:lnTo>
                    <a:pt x="170501" y="137238"/>
                  </a:lnTo>
                  <a:lnTo>
                    <a:pt x="169720" y="137796"/>
                  </a:lnTo>
                  <a:lnTo>
                    <a:pt x="168994" y="138354"/>
                  </a:lnTo>
                  <a:lnTo>
                    <a:pt x="168325" y="138912"/>
                  </a:lnTo>
                  <a:lnTo>
                    <a:pt x="166929" y="140140"/>
                  </a:lnTo>
                  <a:lnTo>
                    <a:pt x="165590" y="141424"/>
                  </a:lnTo>
                  <a:lnTo>
                    <a:pt x="164195" y="142651"/>
                  </a:lnTo>
                  <a:lnTo>
                    <a:pt x="162855" y="143879"/>
                  </a:lnTo>
                  <a:lnTo>
                    <a:pt x="162130" y="144493"/>
                  </a:lnTo>
                  <a:lnTo>
                    <a:pt x="161404" y="145051"/>
                  </a:lnTo>
                  <a:lnTo>
                    <a:pt x="160679" y="145554"/>
                  </a:lnTo>
                  <a:lnTo>
                    <a:pt x="159897" y="146056"/>
                  </a:lnTo>
                  <a:lnTo>
                    <a:pt x="159172" y="146447"/>
                  </a:lnTo>
                  <a:lnTo>
                    <a:pt x="158390" y="146781"/>
                  </a:lnTo>
                  <a:lnTo>
                    <a:pt x="157609" y="147116"/>
                  </a:lnTo>
                  <a:lnTo>
                    <a:pt x="156828" y="147395"/>
                  </a:lnTo>
                  <a:lnTo>
                    <a:pt x="156046" y="147674"/>
                  </a:lnTo>
                  <a:lnTo>
                    <a:pt x="155209" y="147842"/>
                  </a:lnTo>
                  <a:lnTo>
                    <a:pt x="154428" y="148009"/>
                  </a:lnTo>
                  <a:lnTo>
                    <a:pt x="153591" y="148177"/>
                  </a:lnTo>
                  <a:lnTo>
                    <a:pt x="151916" y="148344"/>
                  </a:lnTo>
                  <a:lnTo>
                    <a:pt x="150242" y="148456"/>
                  </a:lnTo>
                  <a:lnTo>
                    <a:pt x="148568" y="148400"/>
                  </a:lnTo>
                  <a:lnTo>
                    <a:pt x="146893" y="148288"/>
                  </a:lnTo>
                  <a:lnTo>
                    <a:pt x="145331" y="148121"/>
                  </a:lnTo>
                  <a:lnTo>
                    <a:pt x="143824" y="147898"/>
                  </a:lnTo>
                  <a:lnTo>
                    <a:pt x="142261" y="147619"/>
                  </a:lnTo>
                  <a:lnTo>
                    <a:pt x="140698" y="147284"/>
                  </a:lnTo>
                  <a:lnTo>
                    <a:pt x="139192" y="146893"/>
                  </a:lnTo>
                  <a:lnTo>
                    <a:pt x="137685" y="146391"/>
                  </a:lnTo>
                  <a:lnTo>
                    <a:pt x="136178" y="145888"/>
                  </a:lnTo>
                  <a:lnTo>
                    <a:pt x="134727" y="145275"/>
                  </a:lnTo>
                  <a:lnTo>
                    <a:pt x="133276" y="144605"/>
                  </a:lnTo>
                  <a:lnTo>
                    <a:pt x="131825" y="143879"/>
                  </a:lnTo>
                  <a:lnTo>
                    <a:pt x="130485" y="143098"/>
                  </a:lnTo>
                  <a:lnTo>
                    <a:pt x="129090" y="142261"/>
                  </a:lnTo>
                  <a:lnTo>
                    <a:pt x="127806" y="141312"/>
                  </a:lnTo>
                  <a:lnTo>
                    <a:pt x="126523" y="140307"/>
                  </a:lnTo>
                  <a:lnTo>
                    <a:pt x="125295" y="139247"/>
                  </a:lnTo>
                  <a:lnTo>
                    <a:pt x="124067" y="138131"/>
                  </a:lnTo>
                  <a:lnTo>
                    <a:pt x="122951" y="136959"/>
                  </a:lnTo>
                  <a:lnTo>
                    <a:pt x="121834" y="135675"/>
                  </a:lnTo>
                  <a:lnTo>
                    <a:pt x="120830" y="134336"/>
                  </a:lnTo>
                  <a:lnTo>
                    <a:pt x="119881" y="132996"/>
                  </a:lnTo>
                  <a:lnTo>
                    <a:pt x="118988" y="131545"/>
                  </a:lnTo>
                  <a:lnTo>
                    <a:pt x="118151" y="130038"/>
                  </a:lnTo>
                  <a:lnTo>
                    <a:pt x="117370" y="128476"/>
                  </a:lnTo>
                  <a:lnTo>
                    <a:pt x="116700" y="126913"/>
                  </a:lnTo>
                  <a:lnTo>
                    <a:pt x="116086" y="125294"/>
                  </a:lnTo>
                  <a:lnTo>
                    <a:pt x="115584" y="123676"/>
                  </a:lnTo>
                  <a:lnTo>
                    <a:pt x="115137" y="122002"/>
                  </a:lnTo>
                  <a:lnTo>
                    <a:pt x="114802" y="120327"/>
                  </a:lnTo>
                  <a:lnTo>
                    <a:pt x="114579" y="118597"/>
                  </a:lnTo>
                  <a:lnTo>
                    <a:pt x="114412" y="116867"/>
                  </a:lnTo>
                  <a:lnTo>
                    <a:pt x="114356" y="115137"/>
                  </a:lnTo>
                  <a:lnTo>
                    <a:pt x="114412" y="113351"/>
                  </a:lnTo>
                  <a:lnTo>
                    <a:pt x="114523" y="112123"/>
                  </a:lnTo>
                  <a:lnTo>
                    <a:pt x="114691" y="110895"/>
                  </a:lnTo>
                  <a:lnTo>
                    <a:pt x="114858" y="109667"/>
                  </a:lnTo>
                  <a:lnTo>
                    <a:pt x="115137" y="108440"/>
                  </a:lnTo>
                  <a:lnTo>
                    <a:pt x="115416" y="107212"/>
                  </a:lnTo>
                  <a:lnTo>
                    <a:pt x="115695" y="106040"/>
                  </a:lnTo>
                  <a:lnTo>
                    <a:pt x="116421" y="103640"/>
                  </a:lnTo>
                  <a:lnTo>
                    <a:pt x="117202" y="101240"/>
                  </a:lnTo>
                  <a:lnTo>
                    <a:pt x="118095" y="98952"/>
                  </a:lnTo>
                  <a:lnTo>
                    <a:pt x="119937" y="94320"/>
                  </a:lnTo>
                  <a:lnTo>
                    <a:pt x="121667" y="90022"/>
                  </a:lnTo>
                  <a:lnTo>
                    <a:pt x="123341" y="85725"/>
                  </a:lnTo>
                  <a:lnTo>
                    <a:pt x="124960" y="81372"/>
                  </a:lnTo>
                  <a:lnTo>
                    <a:pt x="126467" y="77018"/>
                  </a:lnTo>
                  <a:lnTo>
                    <a:pt x="127862" y="72609"/>
                  </a:lnTo>
                  <a:lnTo>
                    <a:pt x="128532" y="70377"/>
                  </a:lnTo>
                  <a:lnTo>
                    <a:pt x="129146" y="68145"/>
                  </a:lnTo>
                  <a:lnTo>
                    <a:pt x="129704" y="65856"/>
                  </a:lnTo>
                  <a:lnTo>
                    <a:pt x="130262" y="63624"/>
                  </a:lnTo>
                  <a:lnTo>
                    <a:pt x="130764" y="61336"/>
                  </a:lnTo>
                  <a:lnTo>
                    <a:pt x="131211" y="59047"/>
                  </a:lnTo>
                  <a:lnTo>
                    <a:pt x="131825" y="55308"/>
                  </a:lnTo>
                  <a:lnTo>
                    <a:pt x="132438" y="51513"/>
                  </a:lnTo>
                  <a:lnTo>
                    <a:pt x="132997" y="47718"/>
                  </a:lnTo>
                  <a:lnTo>
                    <a:pt x="133610" y="43979"/>
                  </a:lnTo>
                  <a:lnTo>
                    <a:pt x="133945" y="42137"/>
                  </a:lnTo>
                  <a:lnTo>
                    <a:pt x="134336" y="40295"/>
                  </a:lnTo>
                  <a:lnTo>
                    <a:pt x="134782" y="38453"/>
                  </a:lnTo>
                  <a:lnTo>
                    <a:pt x="135285" y="36612"/>
                  </a:lnTo>
                  <a:lnTo>
                    <a:pt x="135787" y="34826"/>
                  </a:lnTo>
                  <a:lnTo>
                    <a:pt x="136401" y="33096"/>
                  </a:lnTo>
                  <a:lnTo>
                    <a:pt x="137071" y="31365"/>
                  </a:lnTo>
                  <a:lnTo>
                    <a:pt x="137852" y="29635"/>
                  </a:lnTo>
                  <a:lnTo>
                    <a:pt x="138299" y="28687"/>
                  </a:lnTo>
                  <a:lnTo>
                    <a:pt x="138857" y="27738"/>
                  </a:lnTo>
                  <a:lnTo>
                    <a:pt x="139415" y="26789"/>
                  </a:lnTo>
                  <a:lnTo>
                    <a:pt x="139973" y="25840"/>
                  </a:lnTo>
                  <a:lnTo>
                    <a:pt x="140587" y="24947"/>
                  </a:lnTo>
                  <a:lnTo>
                    <a:pt x="141201" y="24110"/>
                  </a:lnTo>
                  <a:lnTo>
                    <a:pt x="141870" y="23217"/>
                  </a:lnTo>
                  <a:lnTo>
                    <a:pt x="142540" y="22436"/>
                  </a:lnTo>
                  <a:lnTo>
                    <a:pt x="143210" y="21599"/>
                  </a:lnTo>
                  <a:lnTo>
                    <a:pt x="143935" y="20817"/>
                  </a:lnTo>
                  <a:lnTo>
                    <a:pt x="144717" y="20092"/>
                  </a:lnTo>
                  <a:lnTo>
                    <a:pt x="145442" y="19366"/>
                  </a:lnTo>
                  <a:lnTo>
                    <a:pt x="146224" y="18641"/>
                  </a:lnTo>
                  <a:lnTo>
                    <a:pt x="147061" y="17971"/>
                  </a:lnTo>
                  <a:lnTo>
                    <a:pt x="147898" y="17357"/>
                  </a:lnTo>
                  <a:lnTo>
                    <a:pt x="148735" y="16743"/>
                  </a:lnTo>
                  <a:lnTo>
                    <a:pt x="149572" y="16185"/>
                  </a:lnTo>
                  <a:lnTo>
                    <a:pt x="150465" y="15627"/>
                  </a:lnTo>
                  <a:lnTo>
                    <a:pt x="151358" y="15069"/>
                  </a:lnTo>
                  <a:lnTo>
                    <a:pt x="152251" y="14622"/>
                  </a:lnTo>
                  <a:lnTo>
                    <a:pt x="153144" y="14120"/>
                  </a:lnTo>
                  <a:lnTo>
                    <a:pt x="154093" y="13729"/>
                  </a:lnTo>
                  <a:lnTo>
                    <a:pt x="155042" y="13339"/>
                  </a:lnTo>
                  <a:lnTo>
                    <a:pt x="155990" y="12948"/>
                  </a:lnTo>
                  <a:lnTo>
                    <a:pt x="156939" y="12669"/>
                  </a:lnTo>
                  <a:lnTo>
                    <a:pt x="157888" y="12390"/>
                  </a:lnTo>
                  <a:lnTo>
                    <a:pt x="158893" y="12111"/>
                  </a:lnTo>
                  <a:lnTo>
                    <a:pt x="159841" y="11888"/>
                  </a:lnTo>
                  <a:lnTo>
                    <a:pt x="160846" y="11720"/>
                  </a:lnTo>
                  <a:lnTo>
                    <a:pt x="161851" y="11553"/>
                  </a:lnTo>
                  <a:lnTo>
                    <a:pt x="162855" y="11497"/>
                  </a:lnTo>
                  <a:lnTo>
                    <a:pt x="163860" y="11385"/>
                  </a:lnTo>
                  <a:close/>
                  <a:moveTo>
                    <a:pt x="184677" y="142428"/>
                  </a:moveTo>
                  <a:lnTo>
                    <a:pt x="185235" y="142484"/>
                  </a:lnTo>
                  <a:lnTo>
                    <a:pt x="185793" y="142540"/>
                  </a:lnTo>
                  <a:lnTo>
                    <a:pt x="186296" y="142707"/>
                  </a:lnTo>
                  <a:lnTo>
                    <a:pt x="186854" y="142875"/>
                  </a:lnTo>
                  <a:lnTo>
                    <a:pt x="187300" y="143098"/>
                  </a:lnTo>
                  <a:lnTo>
                    <a:pt x="187747" y="143377"/>
                  </a:lnTo>
                  <a:lnTo>
                    <a:pt x="188193" y="143712"/>
                  </a:lnTo>
                  <a:lnTo>
                    <a:pt x="188584" y="144103"/>
                  </a:lnTo>
                  <a:lnTo>
                    <a:pt x="188975" y="144493"/>
                  </a:lnTo>
                  <a:lnTo>
                    <a:pt x="189254" y="144884"/>
                  </a:lnTo>
                  <a:lnTo>
                    <a:pt x="189533" y="145330"/>
                  </a:lnTo>
                  <a:lnTo>
                    <a:pt x="189812" y="145833"/>
                  </a:lnTo>
                  <a:lnTo>
                    <a:pt x="189979" y="146335"/>
                  </a:lnTo>
                  <a:lnTo>
                    <a:pt x="190091" y="146893"/>
                  </a:lnTo>
                  <a:lnTo>
                    <a:pt x="190202" y="147451"/>
                  </a:lnTo>
                  <a:lnTo>
                    <a:pt x="190202" y="148009"/>
                  </a:lnTo>
                  <a:lnTo>
                    <a:pt x="190202" y="148567"/>
                  </a:lnTo>
                  <a:lnTo>
                    <a:pt x="190091" y="149125"/>
                  </a:lnTo>
                  <a:lnTo>
                    <a:pt x="189979" y="149628"/>
                  </a:lnTo>
                  <a:lnTo>
                    <a:pt x="189812" y="150186"/>
                  </a:lnTo>
                  <a:lnTo>
                    <a:pt x="189533" y="150632"/>
                  </a:lnTo>
                  <a:lnTo>
                    <a:pt x="189254" y="151079"/>
                  </a:lnTo>
                  <a:lnTo>
                    <a:pt x="188975" y="151525"/>
                  </a:lnTo>
                  <a:lnTo>
                    <a:pt x="188584" y="151916"/>
                  </a:lnTo>
                  <a:lnTo>
                    <a:pt x="188193" y="152307"/>
                  </a:lnTo>
                  <a:lnTo>
                    <a:pt x="187747" y="152586"/>
                  </a:lnTo>
                  <a:lnTo>
                    <a:pt x="187300" y="152865"/>
                  </a:lnTo>
                  <a:lnTo>
                    <a:pt x="186854" y="153144"/>
                  </a:lnTo>
                  <a:lnTo>
                    <a:pt x="186296" y="153311"/>
                  </a:lnTo>
                  <a:lnTo>
                    <a:pt x="185793" y="153423"/>
                  </a:lnTo>
                  <a:lnTo>
                    <a:pt x="185235" y="153534"/>
                  </a:lnTo>
                  <a:lnTo>
                    <a:pt x="184119" y="153534"/>
                  </a:lnTo>
                  <a:lnTo>
                    <a:pt x="183561" y="153423"/>
                  </a:lnTo>
                  <a:lnTo>
                    <a:pt x="183003" y="153311"/>
                  </a:lnTo>
                  <a:lnTo>
                    <a:pt x="182500" y="153144"/>
                  </a:lnTo>
                  <a:lnTo>
                    <a:pt x="181998" y="152865"/>
                  </a:lnTo>
                  <a:lnTo>
                    <a:pt x="181552" y="152586"/>
                  </a:lnTo>
                  <a:lnTo>
                    <a:pt x="181161" y="152307"/>
                  </a:lnTo>
                  <a:lnTo>
                    <a:pt x="180770" y="151916"/>
                  </a:lnTo>
                  <a:lnTo>
                    <a:pt x="180380" y="151525"/>
                  </a:lnTo>
                  <a:lnTo>
                    <a:pt x="180045" y="151079"/>
                  </a:lnTo>
                  <a:lnTo>
                    <a:pt x="179766" y="150632"/>
                  </a:lnTo>
                  <a:lnTo>
                    <a:pt x="179543" y="150186"/>
                  </a:lnTo>
                  <a:lnTo>
                    <a:pt x="179375" y="149628"/>
                  </a:lnTo>
                  <a:lnTo>
                    <a:pt x="179208" y="149125"/>
                  </a:lnTo>
                  <a:lnTo>
                    <a:pt x="179152" y="148567"/>
                  </a:lnTo>
                  <a:lnTo>
                    <a:pt x="179096" y="148009"/>
                  </a:lnTo>
                  <a:lnTo>
                    <a:pt x="179152" y="147451"/>
                  </a:lnTo>
                  <a:lnTo>
                    <a:pt x="179208" y="146893"/>
                  </a:lnTo>
                  <a:lnTo>
                    <a:pt x="179375" y="146335"/>
                  </a:lnTo>
                  <a:lnTo>
                    <a:pt x="179543" y="145833"/>
                  </a:lnTo>
                  <a:lnTo>
                    <a:pt x="179766" y="145330"/>
                  </a:lnTo>
                  <a:lnTo>
                    <a:pt x="180045" y="144884"/>
                  </a:lnTo>
                  <a:lnTo>
                    <a:pt x="180380" y="144493"/>
                  </a:lnTo>
                  <a:lnTo>
                    <a:pt x="180770" y="144103"/>
                  </a:lnTo>
                  <a:lnTo>
                    <a:pt x="181161" y="143712"/>
                  </a:lnTo>
                  <a:lnTo>
                    <a:pt x="181552" y="143377"/>
                  </a:lnTo>
                  <a:lnTo>
                    <a:pt x="181998" y="143098"/>
                  </a:lnTo>
                  <a:lnTo>
                    <a:pt x="182500" y="142875"/>
                  </a:lnTo>
                  <a:lnTo>
                    <a:pt x="183003" y="142707"/>
                  </a:lnTo>
                  <a:lnTo>
                    <a:pt x="183561" y="142540"/>
                  </a:lnTo>
                  <a:lnTo>
                    <a:pt x="184119" y="142484"/>
                  </a:lnTo>
                  <a:lnTo>
                    <a:pt x="184677" y="142428"/>
                  </a:lnTo>
                  <a:close/>
                  <a:moveTo>
                    <a:pt x="0" y="0"/>
                  </a:moveTo>
                  <a:lnTo>
                    <a:pt x="0" y="160734"/>
                  </a:lnTo>
                  <a:lnTo>
                    <a:pt x="285750" y="160734"/>
                  </a:lnTo>
                  <a:lnTo>
                    <a:pt x="2857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0" i="0"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457200" y="1425175"/>
            <a:ext cx="3101400" cy="857400"/>
          </a:xfrm>
          <a:prstGeom prst="rect">
            <a:avLst/>
          </a:prstGeom>
        </p:spPr>
        <p:txBody>
          <a:bodyPr spcFirstLastPara="1" wrap="square" lIns="0" tIns="0" rIns="0" bIns="0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0" i="0">
                <a:latin typeface="Calibri Regular" charset="0"/>
                <a:ea typeface="Calibri Regular" charset="0"/>
                <a:cs typeface="Calibri Regular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 dirty="0"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1"/>
          </p:nvPr>
        </p:nvSpPr>
        <p:spPr>
          <a:xfrm>
            <a:off x="457200" y="2419350"/>
            <a:ext cx="3101400" cy="18627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 b="0" i="0">
                <a:latin typeface="Calibri Regular" charset="0"/>
                <a:ea typeface="Calibri Regular" charset="0"/>
                <a:cs typeface="Calibri Regular" charset="0"/>
              </a:defRPr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 dirty="0"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458204" y="2372421"/>
            <a:ext cx="3533400" cy="2618625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b="0" i="0">
                <a:latin typeface="Calibri Regular" charset="0"/>
                <a:ea typeface="Calibri Regular" charset="0"/>
                <a:cs typeface="Calibri Regular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 dirty="0"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1"/>
          </p:nvPr>
        </p:nvSpPr>
        <p:spPr>
          <a:xfrm>
            <a:off x="457200" y="2082325"/>
            <a:ext cx="2392500" cy="27672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 b="0" i="0">
                <a:latin typeface="Calibri Regular" charset="0"/>
                <a:ea typeface="Calibri Regular" charset="0"/>
                <a:cs typeface="Calibri Regular" charset="0"/>
              </a:defRPr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 dirty="0"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2"/>
          </p:nvPr>
        </p:nvSpPr>
        <p:spPr>
          <a:xfrm>
            <a:off x="2993928" y="2082325"/>
            <a:ext cx="2392500" cy="27672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 b="0" i="0">
                <a:latin typeface="Calibri Regular" charset="0"/>
                <a:ea typeface="Calibri Regular" charset="0"/>
                <a:cs typeface="Calibri Regular" charset="0"/>
              </a:defRPr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 dirty="0"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b="0" i="0">
                <a:latin typeface="Calibri Regular" charset="0"/>
                <a:ea typeface="Calibri Regular" charset="0"/>
                <a:cs typeface="Calibri Regular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 dirty="0"/>
          </a:p>
        </p:txBody>
      </p:sp>
      <p:sp>
        <p:nvSpPr>
          <p:cNvPr id="41" name="Google Shape;41;p8"/>
          <p:cNvSpPr txBox="1">
            <a:spLocks noGrp="1"/>
          </p:cNvSpPr>
          <p:nvPr>
            <p:ph type="body" idx="1"/>
          </p:nvPr>
        </p:nvSpPr>
        <p:spPr>
          <a:xfrm>
            <a:off x="457200" y="2082325"/>
            <a:ext cx="2359800" cy="28434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 b="0" i="0">
                <a:latin typeface="Calibri Regular" charset="0"/>
                <a:ea typeface="Calibri Regular" charset="0"/>
                <a:cs typeface="Calibri Regular" charset="0"/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 dirty="0"/>
          </a:p>
        </p:txBody>
      </p:sp>
      <p:sp>
        <p:nvSpPr>
          <p:cNvPr id="42" name="Google Shape;42;p8"/>
          <p:cNvSpPr txBox="1">
            <a:spLocks noGrp="1"/>
          </p:cNvSpPr>
          <p:nvPr>
            <p:ph type="body" idx="2"/>
          </p:nvPr>
        </p:nvSpPr>
        <p:spPr>
          <a:xfrm>
            <a:off x="3392100" y="2082325"/>
            <a:ext cx="2359800" cy="28434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 b="0" i="0">
                <a:latin typeface="Calibri Regular" charset="0"/>
                <a:ea typeface="Calibri Regular" charset="0"/>
                <a:cs typeface="Calibri Regular" charset="0"/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 dirty="0"/>
          </a:p>
        </p:txBody>
      </p:sp>
      <p:sp>
        <p:nvSpPr>
          <p:cNvPr id="43" name="Google Shape;43;p8"/>
          <p:cNvSpPr txBox="1">
            <a:spLocks noGrp="1"/>
          </p:cNvSpPr>
          <p:nvPr>
            <p:ph type="body" idx="3"/>
          </p:nvPr>
        </p:nvSpPr>
        <p:spPr>
          <a:xfrm>
            <a:off x="6326997" y="2082325"/>
            <a:ext cx="2359800" cy="28434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 b="0" i="0">
                <a:latin typeface="Calibri Regular" charset="0"/>
                <a:ea typeface="Calibri Regular" charset="0"/>
                <a:cs typeface="Calibri Regular" charset="0"/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 dirty="0"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872725" y="2225700"/>
            <a:ext cx="3118876" cy="2765399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9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b="0" i="0">
                <a:latin typeface="Calibri Regular" charset="0"/>
                <a:ea typeface="Calibri Regular" charset="0"/>
                <a:cs typeface="Calibri Regular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 dirty="0"/>
          </a:p>
        </p:txBody>
      </p:sp>
      <p:sp>
        <p:nvSpPr>
          <p:cNvPr id="48" name="Google Shape;48;p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no illustration">
  <p:cSld name="TITLE_ONLY_1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b="0" i="0">
                <a:latin typeface="Calibri Regular" charset="0"/>
                <a:ea typeface="Calibri Regular" charset="0"/>
                <a:cs typeface="Calibri Regular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 dirty="0"/>
          </a:p>
        </p:txBody>
      </p:sp>
      <p:sp>
        <p:nvSpPr>
          <p:cNvPr id="51" name="Google Shape;51;p1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600"/>
              <a:buNone/>
              <a:defRPr sz="1600" b="0" i="0">
                <a:latin typeface="Calibri Regular" charset="0"/>
                <a:ea typeface="Calibri Regular" charset="0"/>
                <a:cs typeface="Calibri Regular" charset="0"/>
              </a:defRPr>
            </a:lvl1pPr>
          </a:lstStyle>
          <a:p>
            <a:endParaRPr dirty="0"/>
          </a:p>
        </p:txBody>
      </p:sp>
      <p:sp>
        <p:nvSpPr>
          <p:cNvPr id="54" name="Google Shape;54;p1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5" name="Google Shape;55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30275" y="2032125"/>
            <a:ext cx="3761325" cy="295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541170" y="2518284"/>
            <a:ext cx="3450425" cy="247282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no illustration">
  <p:cSld name="BLANK_1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2038350"/>
            <a:ext cx="4929300" cy="18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3683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A7D86D"/>
              </a:buClr>
              <a:buSzPts val="2200"/>
              <a:buFont typeface="Muli Light"/>
              <a:buChar char="●"/>
              <a:defRPr sz="22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1pPr>
            <a:lvl2pPr marL="914400" lvl="1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○"/>
              <a:defRPr sz="22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2pPr>
            <a:lvl3pPr marL="1371600" lvl="2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■"/>
              <a:defRPr sz="22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3pPr>
            <a:lvl4pPr marL="1828800" lvl="3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●"/>
              <a:defRPr sz="22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4pPr>
            <a:lvl5pPr marL="2286000" lvl="4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○"/>
              <a:defRPr sz="22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5pPr>
            <a:lvl6pPr marL="2743200" lvl="5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■"/>
              <a:defRPr sz="22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6pPr>
            <a:lvl7pPr marL="3200400" lvl="6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●"/>
              <a:defRPr sz="22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7pPr>
            <a:lvl8pPr marL="3657600" lvl="7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○"/>
              <a:defRPr sz="22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8pPr>
            <a:lvl9pPr marL="4114800" lvl="8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■"/>
              <a:defRPr sz="22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300" b="0" i="0">
                <a:solidFill>
                  <a:srgbClr val="A7D86D"/>
                </a:solidFill>
                <a:latin typeface="Calibri Regular" charset="0"/>
                <a:ea typeface="Calibri Regular" charset="0"/>
                <a:cs typeface="Calibri Regular" charset="0"/>
                <a:sym typeface="Poppins Light"/>
              </a:defRPr>
            </a:lvl1pPr>
            <a:lvl2pPr lvl="1" algn="r">
              <a:buNone/>
              <a:defRPr sz="1300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algn="r">
              <a:buNone/>
              <a:defRPr sz="1300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algn="r">
              <a:buNone/>
              <a:defRPr sz="1300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algn="r">
              <a:buNone/>
              <a:defRPr sz="1300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algn="r">
              <a:buNone/>
              <a:defRPr sz="1300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algn="r">
              <a:buNone/>
              <a:defRPr sz="1300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algn="r">
              <a:buNone/>
              <a:defRPr sz="1300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algn="r">
              <a:buNone/>
              <a:defRPr sz="1300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fld id="{00000000-1234-1234-1234-123412341234}" type="slidenum">
              <a:rPr lang="uk-UA" smtClean="0"/>
              <a:pPr/>
              <a:t>‹#›</a:t>
            </a:fld>
            <a:endParaRPr lang="uk-UA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1" r:id="rId10"/>
    <p:sldLayoutId id="2147483662" r:id="rId11"/>
    <p:sldLayoutId id="2147483663" r:id="rId12"/>
    <p:sldLayoutId id="2147483664" r:id="rId1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Calibri Regular" charset="0"/>
          <a:ea typeface="Calibri Regular" charset="0"/>
          <a:cs typeface="Calibri Regular" charset="0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Calibri Regular" charset="0"/>
          <a:ea typeface="Calibri Regular" charset="0"/>
          <a:cs typeface="Calibri Regular" charset="0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" Target="slide27.xml"/><Relationship Id="rId4" Type="http://schemas.openxmlformats.org/officeDocument/2006/relationships/hyperlink" Target="http://www.slidescarnival.com/help-use-presentation-template" TargetMode="External"/><Relationship Id="rId5" Type="http://schemas.openxmlformats.org/officeDocument/2006/relationships/hyperlink" Target="http://www.slidescarnival.com/copyright-and-legal-information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4.jp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0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sheets/about/" TargetMode="External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2.xml"/></Relationships>
</file>

<file path=ppt/slides/_rels/slide5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8.png"/><Relationship Id="rId12" Type="http://schemas.openxmlformats.org/officeDocument/2006/relationships/image" Target="../media/image5.png"/><Relationship Id="rId13" Type="http://schemas.openxmlformats.org/officeDocument/2006/relationships/image" Target="../media/image1.png"/><Relationship Id="rId14" Type="http://schemas.openxmlformats.org/officeDocument/2006/relationships/image" Target="../media/image4.png"/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3.xml"/><Relationship Id="rId3" Type="http://schemas.openxmlformats.org/officeDocument/2006/relationships/hyperlink" Target="https://undraw.co/" TargetMode="External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6.png"/><Relationship Id="rId9" Type="http://schemas.openxmlformats.org/officeDocument/2006/relationships/image" Target="../media/image3.png"/><Relationship Id="rId10" Type="http://schemas.openxmlformats.org/officeDocument/2006/relationships/image" Target="../media/image2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5.xml"/><Relationship Id="rId3" Type="http://schemas.openxmlformats.org/officeDocument/2006/relationships/hyperlink" Target="https://twitter.com/googledocs/status/730087240156643328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ctrTitle"/>
          </p:nvPr>
        </p:nvSpPr>
        <p:spPr>
          <a:xfrm>
            <a:off x="685800" y="696425"/>
            <a:ext cx="5391000" cy="293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dirty="0" err="1">
                <a:latin typeface="Calibri" charset="0"/>
                <a:ea typeface="Calibri" charset="0"/>
                <a:cs typeface="Calibri" charset="0"/>
              </a:rPr>
              <a:t>OutSurfing</a:t>
            </a:r>
            <a:endParaRPr dirty="0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90229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>
            <a:spLocks noGrp="1"/>
          </p:cNvSpPr>
          <p:nvPr>
            <p:ph type="title"/>
          </p:nvPr>
        </p:nvSpPr>
        <p:spPr>
          <a:xfrm>
            <a:off x="251253" y="8238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dirty="0" err="1">
                <a:latin typeface="Calibri" charset="0"/>
                <a:ea typeface="Calibri" charset="0"/>
                <a:cs typeface="Calibri" charset="0"/>
              </a:rPr>
              <a:t>Outsurfing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 in a nutshell</a:t>
            </a:r>
            <a:endParaRPr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99" name="Google Shape;99;p19"/>
          <p:cNvSpPr txBox="1">
            <a:spLocks noGrp="1"/>
          </p:cNvSpPr>
          <p:nvPr>
            <p:ph type="body" idx="1"/>
          </p:nvPr>
        </p:nvSpPr>
        <p:spPr>
          <a:xfrm>
            <a:off x="251253" y="983907"/>
            <a:ext cx="7706498" cy="857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b="1" dirty="0">
                <a:latin typeface="Calibri" charset="0"/>
                <a:ea typeface="Calibri" charset="0"/>
                <a:cs typeface="Calibri" charset="0"/>
              </a:rPr>
              <a:t>Couch-Surfing for hikers: </a:t>
            </a:r>
            <a:r>
              <a:rPr lang="en-US" dirty="0">
                <a:latin typeface="Calibri" charset="0"/>
                <a:cs typeface="Calibri" charset="0"/>
              </a:rPr>
              <a:t>Social platform 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for finding trip buddies and organize a trip events worldwide.</a:t>
            </a: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endParaRPr lang="en-US" dirty="0">
              <a:latin typeface="Calibri" charset="0"/>
              <a:ea typeface="Calibri" charset="0"/>
              <a:cs typeface="Calibri" charset="0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b="1" dirty="0">
                <a:latin typeface="Calibri" charset="0"/>
                <a:cs typeface="Calibri" charset="0"/>
              </a:rPr>
              <a:t>Global </a:t>
            </a:r>
            <a:r>
              <a:rPr lang="en-US" b="1" dirty="0">
                <a:latin typeface="Calibri" charset="0"/>
                <a:ea typeface="Calibri" charset="0"/>
                <a:cs typeface="Calibri" charset="0"/>
              </a:rPr>
              <a:t>trips repository 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based on users’ trips</a:t>
            </a:r>
          </a:p>
          <a:p>
            <a:pPr marL="88900" lvl="0" indent="0" algn="l" rtl="0">
              <a:spcBef>
                <a:spcPts val="0"/>
              </a:spcBef>
              <a:spcAft>
                <a:spcPts val="0"/>
              </a:spcAft>
              <a:buSzPts val="2200"/>
              <a:buNone/>
            </a:pPr>
            <a:endParaRPr lang="en-US" dirty="0">
              <a:latin typeface="Calibri" charset="0"/>
              <a:ea typeface="Calibri" charset="0"/>
              <a:cs typeface="Calibri" charset="0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b="1" dirty="0">
                <a:latin typeface="Calibri" charset="0"/>
                <a:ea typeface="Calibri" charset="0"/>
                <a:cs typeface="Calibri" charset="0"/>
              </a:rPr>
              <a:t>Trip-Logistics magician: 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cars availability, </a:t>
            </a:r>
          </a:p>
          <a:p>
            <a:pPr marL="88900" lvl="0" indent="0" algn="l" rtl="0"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      attendance, equipment, budget etc..</a:t>
            </a:r>
          </a:p>
          <a:p>
            <a:pPr marL="88900" lvl="0" indent="0" algn="l" rtl="0">
              <a:spcBef>
                <a:spcPts val="0"/>
              </a:spcBef>
              <a:spcAft>
                <a:spcPts val="0"/>
              </a:spcAft>
              <a:buSzPts val="2200"/>
              <a:buNone/>
            </a:pPr>
            <a:endParaRPr lang="en-US" dirty="0">
              <a:latin typeface="Calibri" charset="0"/>
              <a:ea typeface="Calibri" charset="0"/>
              <a:cs typeface="Calibri" charset="0"/>
            </a:endParaRPr>
          </a:p>
          <a:p>
            <a:pPr>
              <a:spcBef>
                <a:spcPts val="0"/>
              </a:spcBef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Opportunities for travel-guides</a:t>
            </a:r>
          </a:p>
        </p:txBody>
      </p:sp>
      <p:sp>
        <p:nvSpPr>
          <p:cNvPr id="100" name="Google Shape;100;p1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Calibri" charset="0"/>
                <a:ea typeface="Calibri" charset="0"/>
                <a:cs typeface="Calibri" charset="0"/>
              </a:rPr>
              <a:t>10</a:t>
            </a:fld>
            <a:endParaRPr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3427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4"/>
          <p:cNvSpPr txBox="1">
            <a:spLocks noGrp="1"/>
          </p:cNvSpPr>
          <p:nvPr>
            <p:ph type="title" idx="4294967295"/>
          </p:nvPr>
        </p:nvSpPr>
        <p:spPr>
          <a:xfrm>
            <a:off x="657225" y="644150"/>
            <a:ext cx="6024600" cy="138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dirty="0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</a:rPr>
              <a:t>All the way from</a:t>
            </a:r>
            <a:endParaRPr sz="1800" b="0" dirty="0">
              <a:solidFill>
                <a:srgbClr val="FFFFFF"/>
              </a:solidFill>
              <a:latin typeface="Calibri" charset="0"/>
              <a:ea typeface="Calibri" charset="0"/>
              <a:cs typeface="Calibri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</a:rPr>
              <a:t>Hiking in the desert</a:t>
            </a:r>
            <a:endParaRPr dirty="0">
              <a:solidFill>
                <a:srgbClr val="FFFFFF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50" name="Google Shape;150;p2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>
                <a:latin typeface="Calibri" charset="0"/>
                <a:ea typeface="Calibri" charset="0"/>
                <a:cs typeface="Calibri" charset="0"/>
              </a:rPr>
              <a:pPr/>
              <a:t>11</a:t>
            </a:fld>
            <a:endParaRPr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00592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4"/>
          <p:cNvSpPr txBox="1">
            <a:spLocks noGrp="1"/>
          </p:cNvSpPr>
          <p:nvPr>
            <p:ph type="title" idx="4294967295"/>
          </p:nvPr>
        </p:nvSpPr>
        <p:spPr>
          <a:xfrm>
            <a:off x="657225" y="644150"/>
            <a:ext cx="6024600" cy="138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dirty="0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</a:rPr>
              <a:t>to</a:t>
            </a:r>
            <a:endParaRPr sz="1800" b="0" dirty="0">
              <a:solidFill>
                <a:srgbClr val="FFFFFF"/>
              </a:solidFill>
              <a:latin typeface="Calibri" charset="0"/>
              <a:ea typeface="Calibri" charset="0"/>
              <a:cs typeface="Calibri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</a:rPr>
              <a:t>Free-walking tours</a:t>
            </a:r>
            <a:endParaRPr dirty="0">
              <a:solidFill>
                <a:srgbClr val="FFFFFF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50" name="Google Shape;150;p2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>
                <a:latin typeface="Calibri" charset="0"/>
                <a:ea typeface="Calibri" charset="0"/>
                <a:cs typeface="Calibri" charset="0"/>
              </a:rPr>
              <a:pPr/>
              <a:t>12</a:t>
            </a:fld>
            <a:endParaRPr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05437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>
            <a:spLocks noGrp="1"/>
          </p:cNvSpPr>
          <p:nvPr>
            <p:ph type="body" idx="1"/>
          </p:nvPr>
        </p:nvSpPr>
        <p:spPr>
          <a:xfrm>
            <a:off x="251253" y="865638"/>
            <a:ext cx="4695600" cy="186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88900" indent="0">
              <a:buNone/>
            </a:pPr>
            <a:r>
              <a:rPr lang="en-US" b="1" dirty="0">
                <a:latin typeface="Calibri" charset="0"/>
                <a:ea typeface="Calibri" charset="0"/>
                <a:cs typeface="Calibri" charset="0"/>
              </a:rPr>
              <a:t>Users Actions</a:t>
            </a:r>
          </a:p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Search and </a:t>
            </a:r>
            <a:r>
              <a:rPr lang="en-US" b="1" dirty="0">
                <a:latin typeface="Calibri" charset="0"/>
                <a:ea typeface="Calibri" charset="0"/>
                <a:cs typeface="Calibri" charset="0"/>
              </a:rPr>
              <a:t>join an existing event 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nearby based on your preferences</a:t>
            </a:r>
          </a:p>
          <a:p>
            <a:r>
              <a:rPr lang="en-US" b="1" dirty="0">
                <a:latin typeface="Calibri" charset="0"/>
                <a:cs typeface="Calibri" charset="0"/>
              </a:rPr>
              <a:t>Organize a trip-event </a:t>
            </a:r>
            <a:r>
              <a:rPr lang="en-US" dirty="0">
                <a:latin typeface="Calibri" charset="0"/>
                <a:cs typeface="Calibri" charset="0"/>
              </a:rPr>
              <a:t>based on repository of routes in the area</a:t>
            </a:r>
          </a:p>
          <a:p>
            <a:r>
              <a:rPr lang="en-US" b="1" dirty="0">
                <a:latin typeface="Calibri" charset="0"/>
                <a:ea typeface="Calibri" charset="0"/>
                <a:cs typeface="Calibri" charset="0"/>
              </a:rPr>
              <a:t>Add new route description 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and images and create an event to it</a:t>
            </a:r>
          </a:p>
          <a:p>
            <a:r>
              <a:rPr lang="en-US" b="1" dirty="0">
                <a:latin typeface="Calibri" charset="0"/>
                <a:ea typeface="Calibri" charset="0"/>
                <a:cs typeface="Calibri" charset="0"/>
              </a:rPr>
              <a:t>Find a travel guide 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(optional)</a:t>
            </a:r>
          </a:p>
          <a:p>
            <a:r>
              <a:rPr lang="en-US" b="1" dirty="0">
                <a:latin typeface="Calibri" charset="0"/>
                <a:ea typeface="Calibri" charset="0"/>
                <a:cs typeface="Calibri" charset="0"/>
              </a:rPr>
              <a:t>Review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 trips, users, guides</a:t>
            </a:r>
          </a:p>
        </p:txBody>
      </p:sp>
      <p:sp>
        <p:nvSpPr>
          <p:cNvPr id="100" name="Google Shape;100;p1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Calibri" charset="0"/>
                <a:ea typeface="Calibri" charset="0"/>
                <a:cs typeface="Calibri" charset="0"/>
              </a:rPr>
              <a:t>13</a:t>
            </a:fld>
            <a:endParaRPr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" name="Google Shape;98;p19"/>
          <p:cNvSpPr txBox="1">
            <a:spLocks/>
          </p:cNvSpPr>
          <p:nvPr/>
        </p:nvSpPr>
        <p:spPr>
          <a:xfrm>
            <a:off x="251253" y="8238"/>
            <a:ext cx="63003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0" i="0" u="none" strike="noStrike" cap="none">
                <a:solidFill>
                  <a:srgbClr val="A7D86D"/>
                </a:solidFill>
                <a:latin typeface="Calibri Regular" charset="0"/>
                <a:ea typeface="Calibri Regular" charset="0"/>
                <a:cs typeface="Calibri Regular" charset="0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n-US" dirty="0"/>
              <a:t>How Does It Work?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51287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>
            <a:spLocks noGrp="1"/>
          </p:cNvSpPr>
          <p:nvPr>
            <p:ph type="body" idx="1"/>
          </p:nvPr>
        </p:nvSpPr>
        <p:spPr>
          <a:xfrm>
            <a:off x="251253" y="865638"/>
            <a:ext cx="5731333" cy="186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88900" indent="0">
              <a:buNone/>
            </a:pPr>
            <a:r>
              <a:rPr lang="en-US" b="1" dirty="0">
                <a:latin typeface="Calibri" charset="0"/>
                <a:ea typeface="Calibri" charset="0"/>
                <a:cs typeface="Calibri" charset="0"/>
              </a:rPr>
              <a:t>Organization</a:t>
            </a:r>
          </a:p>
          <a:p>
            <a:r>
              <a:rPr lang="en-US" dirty="0">
                <a:latin typeface="Calibri" charset="0"/>
                <a:cs typeface="Calibri" charset="0"/>
              </a:rPr>
              <a:t>Counting cars and free seats, meeting location, guides, and detailed trip descriptions</a:t>
            </a:r>
          </a:p>
          <a:p>
            <a:pPr marL="88900" indent="0">
              <a:buNone/>
            </a:pPr>
            <a:r>
              <a:rPr lang="en-US" b="1" dirty="0">
                <a:latin typeface="Calibri" charset="0"/>
                <a:ea typeface="Calibri" charset="0"/>
                <a:cs typeface="Calibri" charset="0"/>
              </a:rPr>
              <a:t>Personalization</a:t>
            </a:r>
          </a:p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The application will suggest trips based on your preferences (type of trip, level, age, social group, distance, duration, price)</a:t>
            </a:r>
          </a:p>
          <a:p>
            <a:pPr marL="88900" indent="0">
              <a:buNone/>
            </a:pPr>
            <a:r>
              <a:rPr lang="en-US" b="1" dirty="0">
                <a:latin typeface="Calibri" charset="0"/>
                <a:ea typeface="Calibri" charset="0"/>
                <a:cs typeface="Calibri" charset="0"/>
              </a:rPr>
              <a:t>Specific</a:t>
            </a:r>
          </a:p>
          <a:p>
            <a:r>
              <a:rPr lang="en-US" dirty="0">
                <a:latin typeface="Calibri" charset="0"/>
                <a:cs typeface="Calibri" charset="0"/>
              </a:rPr>
              <a:t>Location-based and Timing-based</a:t>
            </a:r>
          </a:p>
        </p:txBody>
      </p:sp>
      <p:sp>
        <p:nvSpPr>
          <p:cNvPr id="100" name="Google Shape;100;p1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Calibri" charset="0"/>
                <a:ea typeface="Calibri" charset="0"/>
                <a:cs typeface="Calibri" charset="0"/>
              </a:rPr>
              <a:t>14</a:t>
            </a:fld>
            <a:endParaRPr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" name="Google Shape;98;p19"/>
          <p:cNvSpPr txBox="1">
            <a:spLocks/>
          </p:cNvSpPr>
          <p:nvPr/>
        </p:nvSpPr>
        <p:spPr>
          <a:xfrm>
            <a:off x="251253" y="8238"/>
            <a:ext cx="8641494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0" i="0" u="none" strike="noStrike" cap="none">
                <a:solidFill>
                  <a:srgbClr val="A7D86D"/>
                </a:solidFill>
                <a:latin typeface="Calibri Regular" charset="0"/>
                <a:ea typeface="Calibri Regular" charset="0"/>
                <a:cs typeface="Calibri Regular" charset="0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n-US" dirty="0"/>
              <a:t>How Is </a:t>
            </a:r>
            <a:r>
              <a:rPr lang="en-US" dirty="0" err="1"/>
              <a:t>OutSurfing</a:t>
            </a:r>
            <a:r>
              <a:rPr lang="en-US" dirty="0"/>
              <a:t> Unique?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39394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>
            <a:spLocks noGrp="1"/>
          </p:cNvSpPr>
          <p:nvPr>
            <p:ph type="ctrTitle" idx="4294967295"/>
          </p:nvPr>
        </p:nvSpPr>
        <p:spPr>
          <a:xfrm>
            <a:off x="685800" y="1888150"/>
            <a:ext cx="49767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>
                <a:latin typeface="Calibri" charset="0"/>
                <a:ea typeface="Calibri" charset="0"/>
                <a:cs typeface="Calibri" charset="0"/>
              </a:rPr>
              <a:t>Crowd Incentive</a:t>
            </a:r>
            <a:endParaRPr sz="72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06" name="Google Shape;106;p20"/>
          <p:cNvSpPr txBox="1">
            <a:spLocks noGrp="1"/>
          </p:cNvSpPr>
          <p:nvPr>
            <p:ph type="subTitle" idx="4294967295"/>
          </p:nvPr>
        </p:nvSpPr>
        <p:spPr>
          <a:xfrm>
            <a:off x="685800" y="3030555"/>
            <a:ext cx="49767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What will motivate users to contribute?</a:t>
            </a:r>
            <a:endParaRPr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07" name="Google Shape;107;p20"/>
          <p:cNvSpPr/>
          <p:nvPr/>
        </p:nvSpPr>
        <p:spPr>
          <a:xfrm>
            <a:off x="7282278" y="3011993"/>
            <a:ext cx="339869" cy="324519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 charset="0"/>
              <a:ea typeface="Calibri" charset="0"/>
              <a:cs typeface="Calibri" charset="0"/>
            </a:endParaRPr>
          </a:p>
        </p:txBody>
      </p:sp>
      <p:grpSp>
        <p:nvGrpSpPr>
          <p:cNvPr id="108" name="Google Shape;108;p20"/>
          <p:cNvGrpSpPr/>
          <p:nvPr/>
        </p:nvGrpSpPr>
        <p:grpSpPr>
          <a:xfrm>
            <a:off x="6860474" y="1189660"/>
            <a:ext cx="1456028" cy="1456403"/>
            <a:chOff x="6654650" y="3665275"/>
            <a:chExt cx="409100" cy="409125"/>
          </a:xfrm>
        </p:grpSpPr>
        <p:sp>
          <p:nvSpPr>
            <p:cNvPr id="109" name="Google Shape;109;p20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10" name="Google Shape;110;p20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charset="0"/>
                <a:ea typeface="Calibri" charset="0"/>
                <a:cs typeface="Calibri" charset="0"/>
              </a:endParaRPr>
            </a:p>
          </p:txBody>
        </p:sp>
      </p:grpSp>
      <p:grpSp>
        <p:nvGrpSpPr>
          <p:cNvPr id="111" name="Google Shape;111;p20"/>
          <p:cNvGrpSpPr/>
          <p:nvPr/>
        </p:nvGrpSpPr>
        <p:grpSpPr>
          <a:xfrm rot="1056949">
            <a:off x="5457333" y="2334562"/>
            <a:ext cx="961941" cy="962053"/>
            <a:chOff x="570875" y="4322250"/>
            <a:chExt cx="443300" cy="443325"/>
          </a:xfrm>
        </p:grpSpPr>
        <p:sp>
          <p:nvSpPr>
            <p:cNvPr id="112" name="Google Shape;112;p20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A7D8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13" name="Google Shape;113;p20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A7D8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14" name="Google Shape;114;p20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A7D8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15" name="Google Shape;115;p20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A7D8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charset="0"/>
                <a:ea typeface="Calibri" charset="0"/>
                <a:cs typeface="Calibri" charset="0"/>
              </a:endParaRPr>
            </a:p>
          </p:txBody>
        </p:sp>
      </p:grpSp>
      <p:sp>
        <p:nvSpPr>
          <p:cNvPr id="116" name="Google Shape;116;p20"/>
          <p:cNvSpPr/>
          <p:nvPr/>
        </p:nvSpPr>
        <p:spPr>
          <a:xfrm rot="2466722">
            <a:off x="5565166" y="1471935"/>
            <a:ext cx="472204" cy="45087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17" name="Google Shape;117;p20"/>
          <p:cNvSpPr/>
          <p:nvPr/>
        </p:nvSpPr>
        <p:spPr>
          <a:xfrm rot="-1609319">
            <a:off x="6255742" y="1755624"/>
            <a:ext cx="339819" cy="32447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18" name="Google Shape;118;p20"/>
          <p:cNvSpPr/>
          <p:nvPr/>
        </p:nvSpPr>
        <p:spPr>
          <a:xfrm rot="2926198">
            <a:off x="8316146" y="2012664"/>
            <a:ext cx="254474" cy="242981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19" name="Google Shape;119;p20"/>
          <p:cNvSpPr/>
          <p:nvPr/>
        </p:nvSpPr>
        <p:spPr>
          <a:xfrm rot="-1609137">
            <a:off x="7257139" y="384869"/>
            <a:ext cx="229255" cy="21890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20" name="Google Shape;120;p2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Calibri" charset="0"/>
                <a:ea typeface="Calibri" charset="0"/>
                <a:cs typeface="Calibri" charset="0"/>
              </a:rPr>
              <a:t>15</a:t>
            </a:fld>
            <a:endParaRPr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30312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>
            <a:spLocks noGrp="1"/>
          </p:cNvSpPr>
          <p:nvPr>
            <p:ph type="body" idx="1"/>
          </p:nvPr>
        </p:nvSpPr>
        <p:spPr>
          <a:xfrm>
            <a:off x="457200" y="1224225"/>
            <a:ext cx="3269896" cy="276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Calibri" charset="0"/>
                <a:ea typeface="Calibri" charset="0"/>
                <a:cs typeface="Calibri" charset="0"/>
              </a:rPr>
              <a:t>Incentive</a:t>
            </a:r>
            <a:endParaRPr b="1" dirty="0">
              <a:latin typeface="Calibri" charset="0"/>
              <a:ea typeface="Calibri" charset="0"/>
              <a:cs typeface="Calibri" charset="0"/>
            </a:endParaRPr>
          </a:p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Organize payed trips </a:t>
            </a:r>
          </a:p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Be recommended by the app to potential users especially for trip descriptions you added</a:t>
            </a:r>
          </a:p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Get good 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reviews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26" name="Google Shape;126;p21"/>
          <p:cNvSpPr txBox="1">
            <a:spLocks noGrp="1"/>
          </p:cNvSpPr>
          <p:nvPr>
            <p:ph type="title"/>
          </p:nvPr>
        </p:nvSpPr>
        <p:spPr>
          <a:xfrm>
            <a:off x="457200" y="360435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 charset="0"/>
                <a:ea typeface="Calibri" charset="0"/>
                <a:cs typeface="Calibri" charset="0"/>
              </a:rPr>
              <a:t>Travel Guides</a:t>
            </a:r>
            <a:endParaRPr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27" name="Google Shape;127;p21"/>
          <p:cNvSpPr txBox="1">
            <a:spLocks noGrp="1"/>
          </p:cNvSpPr>
          <p:nvPr>
            <p:ph type="body" idx="2"/>
          </p:nvPr>
        </p:nvSpPr>
        <p:spPr>
          <a:xfrm>
            <a:off x="3727096" y="1224225"/>
            <a:ext cx="2392500" cy="276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Calibri" charset="0"/>
                <a:ea typeface="Calibri" charset="0"/>
                <a:cs typeface="Calibri" charset="0"/>
              </a:rPr>
              <a:t>Contribution</a:t>
            </a:r>
            <a:endParaRPr b="1" dirty="0">
              <a:latin typeface="Calibri" charset="0"/>
              <a:ea typeface="Calibri" charset="0"/>
              <a:cs typeface="Calibri" charset="0"/>
            </a:endParaRPr>
          </a:p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Create new events </a:t>
            </a:r>
          </a:p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Create high quality routes descriptions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28" name="Google Shape;128;p2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Calibri" charset="0"/>
                <a:ea typeface="Calibri" charset="0"/>
                <a:cs typeface="Calibri" charset="0"/>
              </a:rPr>
              <a:t>16</a:t>
            </a:fld>
            <a:endParaRPr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771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>
            <a:spLocks noGrp="1"/>
          </p:cNvSpPr>
          <p:nvPr>
            <p:ph type="body" idx="1"/>
          </p:nvPr>
        </p:nvSpPr>
        <p:spPr>
          <a:xfrm>
            <a:off x="457200" y="1224225"/>
            <a:ext cx="3269896" cy="276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Calibri" charset="0"/>
                <a:ea typeface="Calibri" charset="0"/>
                <a:cs typeface="Calibri" charset="0"/>
              </a:rPr>
              <a:t>Incentive</a:t>
            </a:r>
            <a:endParaRPr b="1" dirty="0">
              <a:latin typeface="Calibri" charset="0"/>
              <a:ea typeface="Calibri" charset="0"/>
              <a:cs typeface="Calibri" charset="0"/>
            </a:endParaRPr>
          </a:p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Find trip buddies</a:t>
            </a:r>
          </a:p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Find reviews about trips (routes) in the area </a:t>
            </a:r>
          </a:p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Find guides including reviews about them</a:t>
            </a:r>
          </a:p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Simplify trip logistics</a:t>
            </a:r>
          </a:p>
        </p:txBody>
      </p:sp>
      <p:sp>
        <p:nvSpPr>
          <p:cNvPr id="126" name="Google Shape;126;p21"/>
          <p:cNvSpPr txBox="1">
            <a:spLocks noGrp="1"/>
          </p:cNvSpPr>
          <p:nvPr>
            <p:ph type="title"/>
          </p:nvPr>
        </p:nvSpPr>
        <p:spPr>
          <a:xfrm>
            <a:off x="457200" y="360435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Users</a:t>
            </a:r>
            <a:endParaRPr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27" name="Google Shape;127;p21"/>
          <p:cNvSpPr txBox="1">
            <a:spLocks noGrp="1"/>
          </p:cNvSpPr>
          <p:nvPr>
            <p:ph type="body" idx="2"/>
          </p:nvPr>
        </p:nvSpPr>
        <p:spPr>
          <a:xfrm>
            <a:off x="3727096" y="1224225"/>
            <a:ext cx="2392500" cy="276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Calibri" charset="0"/>
                <a:ea typeface="Calibri" charset="0"/>
                <a:cs typeface="Calibri" charset="0"/>
              </a:rPr>
              <a:t>Contribution</a:t>
            </a:r>
            <a:endParaRPr b="1" dirty="0">
              <a:latin typeface="Calibri" charset="0"/>
              <a:ea typeface="Calibri" charset="0"/>
              <a:cs typeface="Calibri" charset="0"/>
            </a:endParaRPr>
          </a:p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Create new events or join existing</a:t>
            </a:r>
          </a:p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Add new routes descriptions</a:t>
            </a:r>
          </a:p>
          <a:p>
            <a:r>
              <a:rPr lang="en-US" dirty="0">
                <a:latin typeface="Calibri"/>
                <a:ea typeface="Calibri" charset="0"/>
                <a:cs typeface="Calibri"/>
              </a:rPr>
              <a:t>Give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 reviews</a:t>
            </a:r>
            <a:endParaRPr lang="en-US" dirty="0">
              <a:cs typeface="Calibri"/>
            </a:endParaRPr>
          </a:p>
          <a:p>
            <a:endParaRPr lang="en-US" dirty="0">
              <a:latin typeface="Calibri" charset="0"/>
              <a:ea typeface="Calibri" charset="0"/>
              <a:cs typeface="Calibri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28" name="Google Shape;128;p2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Calibri" charset="0"/>
                <a:ea typeface="Calibri" charset="0"/>
                <a:cs typeface="Calibri" charset="0"/>
              </a:rPr>
              <a:t>17</a:t>
            </a:fld>
            <a:endParaRPr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43150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ctrTitle"/>
          </p:nvPr>
        </p:nvSpPr>
        <p:spPr>
          <a:xfrm>
            <a:off x="685800" y="1811950"/>
            <a:ext cx="49731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3</a:t>
            </a:r>
            <a:r>
              <a:rPr lang="en" dirty="0" smtClean="0">
                <a:latin typeface="Calibri" charset="0"/>
                <a:ea typeface="Calibri" charset="0"/>
                <a:cs typeface="Calibri" charset="0"/>
              </a:rPr>
              <a:t>.</a:t>
            </a:r>
            <a:endParaRPr dirty="0">
              <a:latin typeface="Calibri" charset="0"/>
              <a:ea typeface="Calibri" charset="0"/>
              <a:cs typeface="Calibri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Challenges and Problems</a:t>
            </a:r>
            <a:endParaRPr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7" name="Google Shape;87;p17"/>
          <p:cNvSpPr txBox="1">
            <a:spLocks noGrp="1"/>
          </p:cNvSpPr>
          <p:nvPr>
            <p:ph type="subTitle" idx="1"/>
          </p:nvPr>
        </p:nvSpPr>
        <p:spPr>
          <a:xfrm>
            <a:off x="685800" y="3144850"/>
            <a:ext cx="24936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6946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457200" y="282175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dirty="0" smtClean="0"/>
              <a:t>Problems we solve</a:t>
            </a:r>
            <a:endParaRPr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457199" y="1320325"/>
            <a:ext cx="5581135" cy="276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Font typeface="Muli Light" charset="0"/>
              <a:buChar char="●"/>
            </a:pPr>
            <a:r>
              <a:rPr lang="en-US" dirty="0"/>
              <a:t>Creating an open crowd-based trips-routes database with features and rating</a:t>
            </a:r>
          </a:p>
          <a:p>
            <a:pPr>
              <a:buFont typeface="Muli Light" charset="0"/>
              <a:buChar char="●"/>
            </a:pPr>
            <a:r>
              <a:rPr lang="en-US" dirty="0"/>
              <a:t>Creating crowd-based </a:t>
            </a:r>
            <a:r>
              <a:rPr lang="en-US" dirty="0"/>
              <a:t>trips-events and Ease any </a:t>
            </a:r>
            <a:r>
              <a:rPr lang="en-US" dirty="0" smtClean="0"/>
              <a:t>trip-organization</a:t>
            </a:r>
            <a:endParaRPr lang="en-US" dirty="0"/>
          </a:p>
          <a:p>
            <a:pPr>
              <a:buFont typeface="Muli Light" charset="0"/>
              <a:buChar char="●"/>
            </a:pPr>
            <a:r>
              <a:rPr lang="en-US" dirty="0"/>
              <a:t>Ease the logistics of available cars, counting free seats, and required equipment</a:t>
            </a:r>
          </a:p>
          <a:p>
            <a:pPr>
              <a:buFont typeface="Muli Light" charset="0"/>
              <a:buChar char="●"/>
            </a:pPr>
            <a:r>
              <a:rPr lang="en-US" dirty="0" smtClean="0"/>
              <a:t>Connecting </a:t>
            </a:r>
            <a:r>
              <a:rPr lang="en-US" dirty="0"/>
              <a:t>travelers anywhere they </a:t>
            </a:r>
            <a:r>
              <a:rPr lang="en-US" dirty="0" smtClean="0"/>
              <a:t>go</a:t>
            </a:r>
            <a:endParaRPr lang="en-US" dirty="0"/>
          </a:p>
          <a:p>
            <a:pPr>
              <a:buFont typeface="Muli Light" charset="0"/>
              <a:buChar char="●"/>
            </a:pPr>
            <a:r>
              <a:rPr lang="en-US" dirty="0"/>
              <a:t>Ease the search of travel-guide</a:t>
            </a:r>
          </a:p>
          <a:p>
            <a:pPr>
              <a:buFont typeface="Muli Light" charset="0"/>
              <a:buChar char="●"/>
            </a:pPr>
            <a:r>
              <a:rPr lang="en-US" dirty="0"/>
              <a:t>Enable travel guides get access to travelers and get recognition (based on rating)</a:t>
            </a:r>
          </a:p>
        </p:txBody>
      </p:sp>
      <p:sp>
        <p:nvSpPr>
          <p:cNvPr id="74" name="Google Shape;74;p1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Calibri" charset="0"/>
                <a:ea typeface="Calibri" charset="0"/>
                <a:cs typeface="Calibri" charset="0"/>
              </a:rPr>
              <a:t>19</a:t>
            </a:fld>
            <a:endParaRPr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960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ctrTitle" idx="4294967295"/>
          </p:nvPr>
        </p:nvSpPr>
        <p:spPr>
          <a:xfrm>
            <a:off x="685799" y="440350"/>
            <a:ext cx="5846805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latin typeface="Calibri" charset="0"/>
                <a:ea typeface="Calibri" charset="0"/>
                <a:cs typeface="Calibri" charset="0"/>
              </a:rPr>
              <a:t>Team members</a:t>
            </a:r>
            <a:endParaRPr sz="60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0" name="Google Shape;80;p16"/>
          <p:cNvSpPr txBox="1">
            <a:spLocks noGrp="1"/>
          </p:cNvSpPr>
          <p:nvPr>
            <p:ph type="subTitle" idx="4294967295"/>
          </p:nvPr>
        </p:nvSpPr>
        <p:spPr>
          <a:xfrm>
            <a:off x="685800" y="1639966"/>
            <a:ext cx="4791300" cy="3150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>
                <a:latin typeface="Calibri" charset="0"/>
                <a:ea typeface="Calibri" charset="0"/>
                <a:cs typeface="Calibri" charset="0"/>
              </a:rPr>
              <a:t>Nir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 Sivan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Tidhar </a:t>
            </a:r>
            <a:r>
              <a:rPr lang="en-US" dirty="0" err="1">
                <a:latin typeface="Calibri" charset="0"/>
                <a:ea typeface="Calibri" charset="0"/>
                <a:cs typeface="Calibri" charset="0"/>
              </a:rPr>
              <a:t>Seifer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>
                <a:latin typeface="Calibri" charset="0"/>
                <a:ea typeface="Calibri" charset="0"/>
                <a:cs typeface="Calibri" charset="0"/>
              </a:rPr>
              <a:t>Adi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dirty="0" err="1">
                <a:latin typeface="Calibri" charset="0"/>
                <a:ea typeface="Calibri" charset="0"/>
                <a:cs typeface="Calibri" charset="0"/>
              </a:rPr>
              <a:t>Caspi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Guy </a:t>
            </a:r>
            <a:r>
              <a:rPr lang="en-US" dirty="0" err="1">
                <a:latin typeface="Calibri" charset="0"/>
                <a:ea typeface="Calibri" charset="0"/>
                <a:cs typeface="Calibri" charset="0"/>
              </a:rPr>
              <a:t>Kerem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1" name="Google Shape;81;p1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Calibri" charset="0"/>
                <a:ea typeface="Calibri" charset="0"/>
                <a:cs typeface="Calibri" charset="0"/>
              </a:rPr>
              <a:t>2</a:t>
            </a:fld>
            <a:endParaRPr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9903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457200" y="282175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dirty="0" smtClean="0"/>
              <a:t>Known Issues</a:t>
            </a:r>
            <a:endParaRPr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457199" y="1320325"/>
            <a:ext cx="5581135" cy="276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Routes with similar name</a:t>
            </a:r>
          </a:p>
          <a:p>
            <a:pPr lvl="1"/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In 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the future the app will not allow routes with similar names, and will encourage people to use exiting trips. </a:t>
            </a:r>
          </a:p>
          <a:p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People joining trips - to many, spammers etc. </a:t>
            </a:r>
          </a:p>
          <a:p>
            <a:pPr lvl="1"/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In the future approve/disapprove 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join-requests (affecting #available-seats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) </a:t>
            </a:r>
            <a:r>
              <a:rPr lang="mr-IN" dirty="0" smtClean="0">
                <a:latin typeface="Calibri" charset="0"/>
                <a:ea typeface="Calibri" charset="0"/>
                <a:cs typeface="Calibri" charset="0"/>
              </a:rPr>
              <a:t>–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 according to review</a:t>
            </a:r>
          </a:p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Cancellations scores -  App should know if cancellation is justified (lack of cars, or not enough people for guided trip) or 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unjustified</a:t>
            </a:r>
          </a:p>
          <a:p>
            <a:endParaRPr lang="en-US" dirty="0">
              <a:latin typeface="Calibri" charset="0"/>
              <a:ea typeface="Calibri" charset="0"/>
              <a:cs typeface="Calibri" charset="0"/>
            </a:endParaRPr>
          </a:p>
          <a:p>
            <a:pPr lvl="1"/>
            <a:endParaRPr lang="en-US" dirty="0"/>
          </a:p>
        </p:txBody>
      </p:sp>
      <p:sp>
        <p:nvSpPr>
          <p:cNvPr id="74" name="Google Shape;74;p1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Calibri" charset="0"/>
                <a:ea typeface="Calibri" charset="0"/>
                <a:cs typeface="Calibri" charset="0"/>
              </a:rPr>
              <a:t>20</a:t>
            </a:fld>
            <a:endParaRPr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5843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457200" y="282175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dirty="0" smtClean="0"/>
              <a:t>Known Issues</a:t>
            </a:r>
            <a:endParaRPr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457199" y="1320325"/>
            <a:ext cx="5581135" cy="276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Spammers </a:t>
            </a:r>
            <a:r>
              <a:rPr lang="mr-IN" dirty="0">
                <a:latin typeface="Calibri" charset="0"/>
                <a:ea typeface="Calibri" charset="0"/>
                <a:cs typeface="Calibri" charset="0"/>
              </a:rPr>
              <a:t>–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 people can impersonate to other and steal personal data</a:t>
            </a:r>
          </a:p>
          <a:p>
            <a:pPr lvl="1"/>
            <a:r>
              <a:rPr lang="en-US" dirty="0">
                <a:latin typeface="Calibri" charset="0"/>
                <a:ea typeface="Calibri" charset="0"/>
                <a:cs typeface="Calibri" charset="0"/>
              </a:rPr>
              <a:t>In the future users will be validated by code sent to their phone</a:t>
            </a:r>
          </a:p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Spammers that will create “trips” for promotion</a:t>
            </a:r>
          </a:p>
          <a:p>
            <a:pPr lvl="1"/>
            <a:r>
              <a:rPr lang="en-US" dirty="0">
                <a:latin typeface="Calibri" charset="0"/>
                <a:ea typeface="Calibri" charset="0"/>
                <a:cs typeface="Calibri" charset="0"/>
              </a:rPr>
              <a:t>Ratings should put them low on the list</a:t>
            </a:r>
          </a:p>
          <a:p>
            <a:pPr lvl="1"/>
            <a:r>
              <a:rPr lang="en-US" dirty="0">
                <a:latin typeface="Calibri" charset="0"/>
                <a:ea typeface="Calibri" charset="0"/>
                <a:cs typeface="Calibri" charset="0"/>
              </a:rPr>
              <a:t>Future Phone validation will make it harder</a:t>
            </a:r>
          </a:p>
          <a:p>
            <a:pPr lvl="1"/>
            <a:r>
              <a:rPr lang="en-US" dirty="0">
                <a:latin typeface="Calibri" charset="0"/>
                <a:ea typeface="Calibri" charset="0"/>
                <a:cs typeface="Calibri" charset="0"/>
              </a:rPr>
              <a:t>Future “Report un-appropriate content” button will make 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it</a:t>
            </a:r>
          </a:p>
          <a:p>
            <a:pPr lvl="1"/>
            <a:endParaRPr lang="en-US" dirty="0">
              <a:latin typeface="Calibri" charset="0"/>
              <a:ea typeface="Calibri" charset="0"/>
              <a:cs typeface="Calibri" charset="0"/>
            </a:endParaRPr>
          </a:p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For more security, safety, and anti-spam we can study from other models such as </a:t>
            </a:r>
            <a:r>
              <a:rPr lang="en-US" dirty="0" err="1">
                <a:latin typeface="Calibri" charset="0"/>
                <a:ea typeface="Calibri" charset="0"/>
                <a:cs typeface="Calibri" charset="0"/>
              </a:rPr>
              <a:t>CouchSurfing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 and </a:t>
            </a:r>
            <a:r>
              <a:rPr lang="en-US" dirty="0" err="1">
                <a:latin typeface="Calibri" charset="0"/>
                <a:ea typeface="Calibri" charset="0"/>
                <a:cs typeface="Calibri" charset="0"/>
              </a:rPr>
              <a:t>airbnb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  <a:p>
            <a:pPr lvl="1"/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4" name="Google Shape;74;p1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Calibri" charset="0"/>
                <a:ea typeface="Calibri" charset="0"/>
                <a:cs typeface="Calibri" charset="0"/>
              </a:rPr>
              <a:t>21</a:t>
            </a:fld>
            <a:endParaRPr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5407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457200" y="282175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dirty="0" smtClean="0"/>
              <a:t>Known Issues</a:t>
            </a:r>
            <a:endParaRPr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457199" y="1320325"/>
            <a:ext cx="5581135" cy="276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Marketing Challenge</a:t>
            </a:r>
          </a:p>
          <a:p>
            <a:pPr lvl="1"/>
            <a:r>
              <a:rPr lang="en-US" dirty="0">
                <a:latin typeface="Calibri" charset="0"/>
                <a:ea typeface="Calibri" charset="0"/>
                <a:cs typeface="Calibri" charset="0"/>
              </a:rPr>
              <a:t>Market the app with travel stores, travel guides and hiking groups.</a:t>
            </a:r>
          </a:p>
          <a:p>
            <a:pPr lvl="1"/>
            <a:r>
              <a:rPr lang="en-US" dirty="0">
                <a:latin typeface="Calibri" charset="0"/>
                <a:ea typeface="Calibri" charset="0"/>
                <a:cs typeface="Calibri" charset="0"/>
              </a:rPr>
              <a:t>Special discount for community leaders</a:t>
            </a:r>
          </a:p>
          <a:p>
            <a:pPr lvl="1"/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4" name="Google Shape;74;p1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Calibri" charset="0"/>
                <a:ea typeface="Calibri" charset="0"/>
                <a:cs typeface="Calibri" charset="0"/>
              </a:rPr>
              <a:t>22</a:t>
            </a:fld>
            <a:endParaRPr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9725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457199" y="282175"/>
            <a:ext cx="8324335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dirty="0" smtClean="0"/>
              <a:t>Future ideas and concepts</a:t>
            </a:r>
            <a:endParaRPr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457199" y="1320325"/>
            <a:ext cx="5581135" cy="276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Ability to create an event and invite a travel-guide to lead it.</a:t>
            </a:r>
          </a:p>
          <a:p>
            <a:pPr lvl="1"/>
            <a:r>
              <a:rPr lang="en-US" dirty="0">
                <a:latin typeface="Calibri" charset="0"/>
                <a:ea typeface="Calibri" charset="0"/>
                <a:cs typeface="Calibri" charset="0"/>
              </a:rPr>
              <a:t>At the moment only a guide can create a paid trip, with min #people and price per person</a:t>
            </a:r>
          </a:p>
          <a:p>
            <a:pPr lvl="1"/>
            <a:r>
              <a:rPr lang="en-US" dirty="0">
                <a:latin typeface="Calibri" charset="0"/>
                <a:ea typeface="Calibri" charset="0"/>
                <a:cs typeface="Calibri" charset="0"/>
              </a:rPr>
              <a:t>At the moment the app won’t manage the payment or the min #people</a:t>
            </a:r>
          </a:p>
          <a:p>
            <a:pPr lvl="1"/>
            <a:r>
              <a:rPr lang="en-US" dirty="0">
                <a:latin typeface="Calibri" charset="0"/>
                <a:ea typeface="Calibri" charset="0"/>
                <a:cs typeface="Calibri" charset="0"/>
              </a:rPr>
              <a:t>In the future the app will validate each travel-guide to have a travel-guide certificate, insurance, and contract with </a:t>
            </a:r>
            <a:r>
              <a:rPr lang="en-US" dirty="0" err="1" smtClean="0">
                <a:latin typeface="Calibri" charset="0"/>
                <a:ea typeface="Calibri" charset="0"/>
                <a:cs typeface="Calibri" charset="0"/>
              </a:rPr>
              <a:t>OutSurfing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4" name="Google Shape;74;p1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Calibri" charset="0"/>
                <a:ea typeface="Calibri" charset="0"/>
                <a:cs typeface="Calibri" charset="0"/>
              </a:rPr>
              <a:t>23</a:t>
            </a:fld>
            <a:endParaRPr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3128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457199" y="282175"/>
            <a:ext cx="8324335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dirty="0"/>
              <a:t>Future ideas and concepts</a:t>
            </a:r>
            <a:endParaRPr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457199" y="1311617"/>
            <a:ext cx="5581135" cy="276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“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stand-by” status for a trip-event (future)</a:t>
            </a:r>
          </a:p>
          <a:p>
            <a:pPr lvl="1"/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Participant-Cancellations will yield messages to all participants (either standby people can join, or group need an extra car), and organizer can decide who need to cancel if not enough cars</a:t>
            </a:r>
          </a:p>
          <a:p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Conversation 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between travelers (</a:t>
            </a:r>
            <a:r>
              <a:rPr lang="en-US" dirty="0" err="1">
                <a:latin typeface="Calibri" charset="0"/>
                <a:ea typeface="Calibri" charset="0"/>
                <a:cs typeface="Calibri" charset="0"/>
              </a:rPr>
              <a:t>whatsapp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 or 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in-app-chat)</a:t>
            </a:r>
          </a:p>
        </p:txBody>
      </p:sp>
      <p:sp>
        <p:nvSpPr>
          <p:cNvPr id="74" name="Google Shape;74;p1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Calibri" charset="0"/>
                <a:ea typeface="Calibri" charset="0"/>
                <a:cs typeface="Calibri" charset="0"/>
              </a:rPr>
              <a:t>24</a:t>
            </a:fld>
            <a:endParaRPr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0593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457199" y="282175"/>
            <a:ext cx="7302137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dirty="0"/>
              <a:t>Future ideas and concepts</a:t>
            </a:r>
            <a:endParaRPr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457199" y="1320325"/>
            <a:ext cx="5581135" cy="276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Advertise by need</a:t>
            </a:r>
          </a:p>
          <a:p>
            <a:pPr marL="800100" lvl="1" indent="-342900">
              <a:spcBef>
                <a:spcPct val="20000"/>
              </a:spcBef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 service providers can offer attractions (such as quadrats), hiking gears, and hotels based on user’s needs</a:t>
            </a:r>
            <a:endParaRPr lang="en-US" dirty="0">
              <a:solidFill>
                <a:srgbClr val="FF0000"/>
              </a:solidFill>
              <a:latin typeface="Calibri" charset="0"/>
              <a:ea typeface="Calibri" charset="0"/>
              <a:cs typeface="Calibri" charset="0"/>
            </a:endParaRPr>
          </a:p>
          <a:p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Users with low rating will not be able to create content (event, routes, or rating for others)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  <a:p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Smart 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pickup – based on address of each driver, the app can create multiple meeting points for an 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event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4" name="Google Shape;74;p1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Calibri" charset="0"/>
                <a:ea typeface="Calibri" charset="0"/>
                <a:cs typeface="Calibri" charset="0"/>
              </a:rPr>
              <a:t>25</a:t>
            </a:fld>
            <a:endParaRPr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758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ctrTitle"/>
          </p:nvPr>
        </p:nvSpPr>
        <p:spPr>
          <a:xfrm>
            <a:off x="685800" y="1811950"/>
            <a:ext cx="49731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4</a:t>
            </a:r>
            <a:r>
              <a:rPr lang="en" dirty="0" smtClean="0">
                <a:latin typeface="Calibri" charset="0"/>
                <a:ea typeface="Calibri" charset="0"/>
                <a:cs typeface="Calibri" charset="0"/>
              </a:rPr>
              <a:t>.</a:t>
            </a:r>
            <a:endParaRPr dirty="0">
              <a:latin typeface="Calibri" charset="0"/>
              <a:ea typeface="Calibri" charset="0"/>
              <a:cs typeface="Calibri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Implementation</a:t>
            </a:r>
            <a:endParaRPr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7" name="Google Shape;87;p17"/>
          <p:cNvSpPr txBox="1">
            <a:spLocks noGrp="1"/>
          </p:cNvSpPr>
          <p:nvPr>
            <p:ph type="subTitle" idx="1"/>
          </p:nvPr>
        </p:nvSpPr>
        <p:spPr>
          <a:xfrm>
            <a:off x="685800" y="3144850"/>
            <a:ext cx="24936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libri" charset="0"/>
                <a:ea typeface="Calibri" charset="0"/>
                <a:cs typeface="Calibri" charset="0"/>
              </a:rPr>
              <a:t>Let’s 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deep in</a:t>
            </a:r>
            <a:endParaRPr dirty="0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5046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>
            <a:spLocks noGrp="1"/>
          </p:cNvSpPr>
          <p:nvPr>
            <p:ph type="ctrTitle" idx="4294967295"/>
          </p:nvPr>
        </p:nvSpPr>
        <p:spPr>
          <a:xfrm>
            <a:off x="685800" y="2769602"/>
            <a:ext cx="49767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 smtClean="0">
                <a:latin typeface="Calibri" charset="0"/>
                <a:ea typeface="Calibri" charset="0"/>
                <a:cs typeface="Calibri" charset="0"/>
              </a:rPr>
              <a:t>Cross platform</a:t>
            </a:r>
            <a:br>
              <a:rPr lang="en-US" sz="7200" dirty="0" smtClean="0">
                <a:latin typeface="Calibri" charset="0"/>
                <a:ea typeface="Calibri" charset="0"/>
                <a:cs typeface="Calibri" charset="0"/>
              </a:rPr>
            </a:br>
            <a:r>
              <a:rPr lang="en-US" sz="7200" dirty="0" smtClean="0">
                <a:latin typeface="Calibri" charset="0"/>
                <a:ea typeface="Calibri" charset="0"/>
                <a:cs typeface="Calibri" charset="0"/>
              </a:rPr>
              <a:t>Technology</a:t>
            </a:r>
            <a:endParaRPr sz="72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07" name="Google Shape;107;p20"/>
          <p:cNvSpPr/>
          <p:nvPr/>
        </p:nvSpPr>
        <p:spPr>
          <a:xfrm>
            <a:off x="7282278" y="3011993"/>
            <a:ext cx="339869" cy="324519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 charset="0"/>
              <a:ea typeface="Calibri" charset="0"/>
              <a:cs typeface="Calibri" charset="0"/>
            </a:endParaRPr>
          </a:p>
        </p:txBody>
      </p:sp>
      <p:grpSp>
        <p:nvGrpSpPr>
          <p:cNvPr id="108" name="Google Shape;108;p20"/>
          <p:cNvGrpSpPr/>
          <p:nvPr/>
        </p:nvGrpSpPr>
        <p:grpSpPr>
          <a:xfrm>
            <a:off x="6860474" y="1189660"/>
            <a:ext cx="1456028" cy="1456403"/>
            <a:chOff x="6654650" y="3665275"/>
            <a:chExt cx="409100" cy="409125"/>
          </a:xfrm>
        </p:grpSpPr>
        <p:sp>
          <p:nvSpPr>
            <p:cNvPr id="109" name="Google Shape;109;p20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10" name="Google Shape;110;p20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charset="0"/>
                <a:ea typeface="Calibri" charset="0"/>
                <a:cs typeface="Calibri" charset="0"/>
              </a:endParaRPr>
            </a:p>
          </p:txBody>
        </p:sp>
      </p:grpSp>
      <p:grpSp>
        <p:nvGrpSpPr>
          <p:cNvPr id="111" name="Google Shape;111;p20"/>
          <p:cNvGrpSpPr/>
          <p:nvPr/>
        </p:nvGrpSpPr>
        <p:grpSpPr>
          <a:xfrm rot="1056949">
            <a:off x="5457333" y="2334562"/>
            <a:ext cx="961941" cy="962053"/>
            <a:chOff x="570875" y="4322250"/>
            <a:chExt cx="443300" cy="443325"/>
          </a:xfrm>
        </p:grpSpPr>
        <p:sp>
          <p:nvSpPr>
            <p:cNvPr id="112" name="Google Shape;112;p20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A7D8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13" name="Google Shape;113;p20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A7D8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14" name="Google Shape;114;p20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A7D8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15" name="Google Shape;115;p20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A7D8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charset="0"/>
                <a:ea typeface="Calibri" charset="0"/>
                <a:cs typeface="Calibri" charset="0"/>
              </a:endParaRPr>
            </a:p>
          </p:txBody>
        </p:sp>
      </p:grpSp>
      <p:sp>
        <p:nvSpPr>
          <p:cNvPr id="116" name="Google Shape;116;p20"/>
          <p:cNvSpPr/>
          <p:nvPr/>
        </p:nvSpPr>
        <p:spPr>
          <a:xfrm rot="2466722">
            <a:off x="5565166" y="1471935"/>
            <a:ext cx="472204" cy="45087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17" name="Google Shape;117;p20"/>
          <p:cNvSpPr/>
          <p:nvPr/>
        </p:nvSpPr>
        <p:spPr>
          <a:xfrm rot="-1609319">
            <a:off x="6255742" y="1755624"/>
            <a:ext cx="339819" cy="32447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18" name="Google Shape;118;p20"/>
          <p:cNvSpPr/>
          <p:nvPr/>
        </p:nvSpPr>
        <p:spPr>
          <a:xfrm rot="2926198">
            <a:off x="8316146" y="2012664"/>
            <a:ext cx="254474" cy="242981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19" name="Google Shape;119;p20"/>
          <p:cNvSpPr/>
          <p:nvPr/>
        </p:nvSpPr>
        <p:spPr>
          <a:xfrm rot="-1609137">
            <a:off x="7257139" y="384869"/>
            <a:ext cx="229255" cy="21890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20" name="Google Shape;120;p2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Calibri" charset="0"/>
                <a:ea typeface="Calibri" charset="0"/>
                <a:cs typeface="Calibri" charset="0"/>
              </a:rPr>
              <a:t>27</a:t>
            </a:fld>
            <a:endParaRPr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2786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0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40470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 charset="0"/>
                <a:ea typeface="Calibri" charset="0"/>
                <a:cs typeface="Calibri" charset="0"/>
              </a:rPr>
              <a:t>Our process is easy</a:t>
            </a:r>
            <a:endParaRPr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28" name="Google Shape;228;p3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Calibri" charset="0"/>
                <a:ea typeface="Calibri" charset="0"/>
                <a:cs typeface="Calibri" charset="0"/>
              </a:rPr>
              <a:t>28</a:t>
            </a:fld>
            <a:endParaRPr>
              <a:latin typeface="Calibri" charset="0"/>
              <a:ea typeface="Calibri" charset="0"/>
              <a:cs typeface="Calibri" charset="0"/>
            </a:endParaRPr>
          </a:p>
        </p:txBody>
      </p:sp>
      <p:grpSp>
        <p:nvGrpSpPr>
          <p:cNvPr id="229" name="Google Shape;229;p30"/>
          <p:cNvGrpSpPr/>
          <p:nvPr/>
        </p:nvGrpSpPr>
        <p:grpSpPr>
          <a:xfrm>
            <a:off x="78111" y="2050450"/>
            <a:ext cx="2726286" cy="2547000"/>
            <a:chOff x="1293736" y="1258050"/>
            <a:chExt cx="2726286" cy="2547000"/>
          </a:xfrm>
        </p:grpSpPr>
        <p:sp>
          <p:nvSpPr>
            <p:cNvPr id="230" name="Google Shape;230;p30"/>
            <p:cNvSpPr/>
            <p:nvPr/>
          </p:nvSpPr>
          <p:spPr>
            <a:xfrm rot="2700000">
              <a:off x="2286374" y="1011412"/>
              <a:ext cx="561726" cy="3040276"/>
            </a:xfrm>
            <a:prstGeom prst="roundRect">
              <a:avLst>
                <a:gd name="adj" fmla="val 50000"/>
              </a:avLst>
            </a:prstGeom>
            <a:solidFill>
              <a:srgbClr val="52A5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CBE5F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231" name="Google Shape;231;p30"/>
            <p:cNvSpPr/>
            <p:nvPr/>
          </p:nvSpPr>
          <p:spPr>
            <a:xfrm>
              <a:off x="1510752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52A551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1</a:t>
              </a:r>
              <a:endParaRPr sz="1200" b="1">
                <a:solidFill>
                  <a:srgbClr val="52A551"/>
                </a:solidFill>
                <a:latin typeface="Calibri" charset="0"/>
                <a:ea typeface="Calibri" charset="0"/>
                <a:cs typeface="Calibri" charset="0"/>
                <a:sym typeface="Muli"/>
              </a:endParaRPr>
            </a:p>
          </p:txBody>
        </p:sp>
        <p:sp>
          <p:nvSpPr>
            <p:cNvPr id="232" name="Google Shape;232;p30"/>
            <p:cNvSpPr txBox="1"/>
            <p:nvPr/>
          </p:nvSpPr>
          <p:spPr>
            <a:xfrm rot="-2700000">
              <a:off x="1501398" y="2241353"/>
              <a:ext cx="2332604" cy="3932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dirty="0" smtClean="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Ionic 4</a:t>
              </a:r>
              <a:endParaRPr sz="800" b="1" dirty="0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  <a:sym typeface="Muli"/>
              </a:endParaRPr>
            </a:p>
          </p:txBody>
        </p:sp>
        <p:sp>
          <p:nvSpPr>
            <p:cNvPr id="233" name="Google Shape;233;p30"/>
            <p:cNvSpPr txBox="1"/>
            <p:nvPr/>
          </p:nvSpPr>
          <p:spPr>
            <a:xfrm rot="-2700000">
              <a:off x="1959709" y="2550697"/>
              <a:ext cx="2203628" cy="5074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 dirty="0">
                  <a:solidFill>
                    <a:srgbClr val="65617D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Lorem ipsum dolor sit </a:t>
              </a:r>
              <a:r>
                <a:rPr lang="en" sz="800" dirty="0" err="1">
                  <a:solidFill>
                    <a:srgbClr val="65617D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amet</a:t>
              </a:r>
              <a:r>
                <a:rPr lang="en" sz="800" dirty="0">
                  <a:solidFill>
                    <a:srgbClr val="65617D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, </a:t>
              </a:r>
              <a:r>
                <a:rPr lang="en" sz="800" dirty="0" err="1">
                  <a:solidFill>
                    <a:srgbClr val="65617D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consectetur</a:t>
              </a:r>
              <a:r>
                <a:rPr lang="en" sz="800" dirty="0">
                  <a:solidFill>
                    <a:srgbClr val="65617D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 </a:t>
              </a:r>
              <a:r>
                <a:rPr lang="en" sz="800" dirty="0" err="1">
                  <a:solidFill>
                    <a:srgbClr val="65617D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adipiscing</a:t>
              </a:r>
              <a:r>
                <a:rPr lang="en" sz="800" dirty="0">
                  <a:solidFill>
                    <a:srgbClr val="65617D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 </a:t>
              </a:r>
              <a:r>
                <a:rPr lang="en" sz="800" dirty="0" err="1">
                  <a:solidFill>
                    <a:srgbClr val="65617D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elit</a:t>
              </a:r>
              <a:r>
                <a:rPr lang="en" sz="800" dirty="0">
                  <a:solidFill>
                    <a:srgbClr val="65617D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, </a:t>
              </a:r>
              <a:r>
                <a:rPr lang="en" sz="800" dirty="0" err="1">
                  <a:solidFill>
                    <a:srgbClr val="65617D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sed</a:t>
              </a:r>
              <a:r>
                <a:rPr lang="en" sz="800" dirty="0">
                  <a:solidFill>
                    <a:srgbClr val="65617D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 do </a:t>
              </a:r>
              <a:r>
                <a:rPr lang="en" sz="800" dirty="0" err="1">
                  <a:solidFill>
                    <a:srgbClr val="65617D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eiusmod</a:t>
              </a:r>
              <a:r>
                <a:rPr lang="en" sz="800" dirty="0">
                  <a:solidFill>
                    <a:srgbClr val="65617D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 </a:t>
              </a:r>
              <a:r>
                <a:rPr lang="en" sz="800" dirty="0" err="1">
                  <a:solidFill>
                    <a:srgbClr val="65617D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tempor</a:t>
              </a:r>
              <a:r>
                <a:rPr lang="en" sz="800" dirty="0">
                  <a:solidFill>
                    <a:srgbClr val="65617D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. </a:t>
              </a:r>
              <a:r>
                <a:rPr lang="en" sz="800" dirty="0" err="1">
                  <a:solidFill>
                    <a:srgbClr val="65617D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Donec</a:t>
              </a:r>
              <a:r>
                <a:rPr lang="en" sz="800" dirty="0">
                  <a:solidFill>
                    <a:srgbClr val="65617D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 </a:t>
              </a:r>
              <a:r>
                <a:rPr lang="en" sz="800" dirty="0" err="1">
                  <a:solidFill>
                    <a:srgbClr val="65617D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facilisis</a:t>
              </a:r>
              <a:r>
                <a:rPr lang="en" sz="800" dirty="0">
                  <a:solidFill>
                    <a:srgbClr val="65617D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 lacus </a:t>
              </a:r>
              <a:r>
                <a:rPr lang="en" sz="800" dirty="0" err="1">
                  <a:solidFill>
                    <a:srgbClr val="65617D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eget</a:t>
              </a:r>
              <a:r>
                <a:rPr lang="en" sz="800" dirty="0">
                  <a:solidFill>
                    <a:srgbClr val="65617D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 </a:t>
              </a:r>
              <a:r>
                <a:rPr lang="en" sz="800" dirty="0" err="1">
                  <a:solidFill>
                    <a:srgbClr val="65617D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mauris</a:t>
              </a:r>
              <a:r>
                <a:rPr lang="en" sz="800" dirty="0">
                  <a:solidFill>
                    <a:srgbClr val="65617D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.</a:t>
              </a:r>
              <a:endParaRPr sz="800" b="1" dirty="0">
                <a:solidFill>
                  <a:srgbClr val="65617D"/>
                </a:solidFill>
                <a:latin typeface="Calibri" charset="0"/>
                <a:ea typeface="Calibri" charset="0"/>
                <a:cs typeface="Calibri" charset="0"/>
                <a:sym typeface="Muli"/>
              </a:endParaRPr>
            </a:p>
          </p:txBody>
        </p:sp>
      </p:grpSp>
      <p:grpSp>
        <p:nvGrpSpPr>
          <p:cNvPr id="234" name="Google Shape;234;p30"/>
          <p:cNvGrpSpPr/>
          <p:nvPr/>
        </p:nvGrpSpPr>
        <p:grpSpPr>
          <a:xfrm>
            <a:off x="1988333" y="2050450"/>
            <a:ext cx="2726286" cy="2547000"/>
            <a:chOff x="3203958" y="1258050"/>
            <a:chExt cx="2726286" cy="2547000"/>
          </a:xfrm>
        </p:grpSpPr>
        <p:sp>
          <p:nvSpPr>
            <p:cNvPr id="235" name="Google Shape;235;p30"/>
            <p:cNvSpPr/>
            <p:nvPr/>
          </p:nvSpPr>
          <p:spPr>
            <a:xfrm rot="2700000">
              <a:off x="4196595" y="1011412"/>
              <a:ext cx="561726" cy="3040276"/>
            </a:xfrm>
            <a:prstGeom prst="roundRect">
              <a:avLst>
                <a:gd name="adj" fmla="val 50000"/>
              </a:avLst>
            </a:prstGeom>
            <a:solidFill>
              <a:srgbClr val="7CBE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CBE5F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236" name="Google Shape;236;p30"/>
            <p:cNvSpPr/>
            <p:nvPr/>
          </p:nvSpPr>
          <p:spPr>
            <a:xfrm>
              <a:off x="3420974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7CBE5F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2</a:t>
              </a:r>
              <a:endParaRPr sz="1200" b="1">
                <a:solidFill>
                  <a:srgbClr val="7CBE5F"/>
                </a:solidFill>
                <a:latin typeface="Calibri" charset="0"/>
                <a:ea typeface="Calibri" charset="0"/>
                <a:cs typeface="Calibri" charset="0"/>
                <a:sym typeface="Muli"/>
              </a:endParaRPr>
            </a:p>
          </p:txBody>
        </p:sp>
        <p:sp>
          <p:nvSpPr>
            <p:cNvPr id="237" name="Google Shape;237;p30"/>
            <p:cNvSpPr txBox="1"/>
            <p:nvPr/>
          </p:nvSpPr>
          <p:spPr>
            <a:xfrm rot="-2700000">
              <a:off x="3410687" y="2240903"/>
              <a:ext cx="2333877" cy="3932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dirty="0" err="1" smtClean="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AngularFire</a:t>
              </a:r>
              <a:r>
                <a:rPr lang="en-US" sz="1200" b="1" dirty="0" smtClean="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 2</a:t>
              </a:r>
              <a:endParaRPr sz="800" b="1" dirty="0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  <a:sym typeface="Muli"/>
              </a:endParaRPr>
            </a:p>
          </p:txBody>
        </p:sp>
        <p:sp>
          <p:nvSpPr>
            <p:cNvPr id="238" name="Google Shape;238;p30"/>
            <p:cNvSpPr txBox="1"/>
            <p:nvPr/>
          </p:nvSpPr>
          <p:spPr>
            <a:xfrm rot="-2700000">
              <a:off x="3869931" y="2550697"/>
              <a:ext cx="2203628" cy="5074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 dirty="0">
                  <a:solidFill>
                    <a:srgbClr val="65617D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Lorem ipsum dolor sit </a:t>
              </a:r>
              <a:r>
                <a:rPr lang="en" sz="800" dirty="0" err="1">
                  <a:solidFill>
                    <a:srgbClr val="65617D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amet</a:t>
              </a:r>
              <a:r>
                <a:rPr lang="en" sz="800" dirty="0">
                  <a:solidFill>
                    <a:srgbClr val="65617D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, </a:t>
              </a:r>
              <a:r>
                <a:rPr lang="en" sz="800" dirty="0" err="1">
                  <a:solidFill>
                    <a:srgbClr val="65617D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consectetur</a:t>
              </a:r>
              <a:r>
                <a:rPr lang="en" sz="800" dirty="0">
                  <a:solidFill>
                    <a:srgbClr val="65617D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 </a:t>
              </a:r>
              <a:r>
                <a:rPr lang="en" sz="800" dirty="0" err="1">
                  <a:solidFill>
                    <a:srgbClr val="65617D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adipiscing</a:t>
              </a:r>
              <a:r>
                <a:rPr lang="en" sz="800" dirty="0">
                  <a:solidFill>
                    <a:srgbClr val="65617D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 </a:t>
              </a:r>
              <a:r>
                <a:rPr lang="en" sz="800" dirty="0" err="1">
                  <a:solidFill>
                    <a:srgbClr val="65617D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elit</a:t>
              </a:r>
              <a:r>
                <a:rPr lang="en" sz="800" dirty="0">
                  <a:solidFill>
                    <a:srgbClr val="65617D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, </a:t>
              </a:r>
              <a:r>
                <a:rPr lang="en" sz="800" dirty="0" err="1">
                  <a:solidFill>
                    <a:srgbClr val="65617D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sed</a:t>
              </a:r>
              <a:r>
                <a:rPr lang="en" sz="800" dirty="0">
                  <a:solidFill>
                    <a:srgbClr val="65617D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 do </a:t>
              </a:r>
              <a:r>
                <a:rPr lang="en" sz="800" dirty="0" err="1">
                  <a:solidFill>
                    <a:srgbClr val="65617D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eiusmod</a:t>
              </a:r>
              <a:r>
                <a:rPr lang="en" sz="800" dirty="0">
                  <a:solidFill>
                    <a:srgbClr val="65617D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 </a:t>
              </a:r>
              <a:r>
                <a:rPr lang="en" sz="800" dirty="0" err="1">
                  <a:solidFill>
                    <a:srgbClr val="65617D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tempor</a:t>
              </a:r>
              <a:r>
                <a:rPr lang="en" sz="800" dirty="0">
                  <a:solidFill>
                    <a:srgbClr val="65617D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. </a:t>
              </a:r>
              <a:r>
                <a:rPr lang="en" sz="800" dirty="0" err="1">
                  <a:solidFill>
                    <a:srgbClr val="65617D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Donec</a:t>
              </a:r>
              <a:r>
                <a:rPr lang="en" sz="800" dirty="0">
                  <a:solidFill>
                    <a:srgbClr val="65617D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 </a:t>
              </a:r>
              <a:r>
                <a:rPr lang="en" sz="800" dirty="0" err="1">
                  <a:solidFill>
                    <a:srgbClr val="65617D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facilisis</a:t>
              </a:r>
              <a:r>
                <a:rPr lang="en" sz="800" dirty="0">
                  <a:solidFill>
                    <a:srgbClr val="65617D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 lacus </a:t>
              </a:r>
              <a:r>
                <a:rPr lang="en" sz="800" dirty="0" err="1">
                  <a:solidFill>
                    <a:srgbClr val="65617D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eget</a:t>
              </a:r>
              <a:r>
                <a:rPr lang="en" sz="800" dirty="0">
                  <a:solidFill>
                    <a:srgbClr val="65617D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 </a:t>
              </a:r>
              <a:r>
                <a:rPr lang="en" sz="800" dirty="0" err="1">
                  <a:solidFill>
                    <a:srgbClr val="65617D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mauris</a:t>
              </a:r>
              <a:r>
                <a:rPr lang="en" sz="800" dirty="0">
                  <a:solidFill>
                    <a:srgbClr val="65617D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.</a:t>
              </a:r>
              <a:endParaRPr sz="800" b="1" dirty="0">
                <a:solidFill>
                  <a:srgbClr val="65617D"/>
                </a:solidFill>
                <a:latin typeface="Calibri" charset="0"/>
                <a:ea typeface="Calibri" charset="0"/>
                <a:cs typeface="Calibri" charset="0"/>
                <a:sym typeface="Muli"/>
              </a:endParaRPr>
            </a:p>
          </p:txBody>
        </p:sp>
      </p:grpSp>
      <p:grpSp>
        <p:nvGrpSpPr>
          <p:cNvPr id="239" name="Google Shape;239;p30"/>
          <p:cNvGrpSpPr/>
          <p:nvPr/>
        </p:nvGrpSpPr>
        <p:grpSpPr>
          <a:xfrm>
            <a:off x="3908352" y="2050450"/>
            <a:ext cx="2726286" cy="2547000"/>
            <a:chOff x="5123977" y="1258050"/>
            <a:chExt cx="2726286" cy="2547000"/>
          </a:xfrm>
        </p:grpSpPr>
        <p:sp>
          <p:nvSpPr>
            <p:cNvPr id="240" name="Google Shape;240;p30"/>
            <p:cNvSpPr/>
            <p:nvPr/>
          </p:nvSpPr>
          <p:spPr>
            <a:xfrm rot="2700000">
              <a:off x="6116614" y="1011412"/>
              <a:ext cx="561726" cy="3040276"/>
            </a:xfrm>
            <a:prstGeom prst="roundRect">
              <a:avLst>
                <a:gd name="adj" fmla="val 50000"/>
              </a:avLst>
            </a:prstGeom>
            <a:solidFill>
              <a:srgbClr val="A7D8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241" name="Google Shape;241;p30"/>
            <p:cNvSpPr/>
            <p:nvPr/>
          </p:nvSpPr>
          <p:spPr>
            <a:xfrm>
              <a:off x="5340992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A7D86D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3</a:t>
              </a:r>
              <a:endParaRPr sz="1200" b="1">
                <a:solidFill>
                  <a:srgbClr val="A7D86D"/>
                </a:solidFill>
                <a:latin typeface="Calibri" charset="0"/>
                <a:ea typeface="Calibri" charset="0"/>
                <a:cs typeface="Calibri" charset="0"/>
                <a:sym typeface="Muli"/>
              </a:endParaRPr>
            </a:p>
          </p:txBody>
        </p:sp>
        <p:sp>
          <p:nvSpPr>
            <p:cNvPr id="242" name="Google Shape;242;p30"/>
            <p:cNvSpPr txBox="1"/>
            <p:nvPr/>
          </p:nvSpPr>
          <p:spPr>
            <a:xfrm rot="-2700000">
              <a:off x="5323969" y="2238203"/>
              <a:ext cx="2341513" cy="3932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dirty="0" err="1" smtClean="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FireBase</a:t>
              </a:r>
              <a:endParaRPr sz="800" b="1" dirty="0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  <a:sym typeface="Muli"/>
              </a:endParaRPr>
            </a:p>
          </p:txBody>
        </p:sp>
        <p:sp>
          <p:nvSpPr>
            <p:cNvPr id="243" name="Google Shape;243;p30"/>
            <p:cNvSpPr txBox="1"/>
            <p:nvPr/>
          </p:nvSpPr>
          <p:spPr>
            <a:xfrm rot="-2700000">
              <a:off x="5789949" y="2550697"/>
              <a:ext cx="2203628" cy="5074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65617D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Lorem ipsum dolor sit amet, consectetur adipiscing elit, sed do eiusmod tempor. Donec facilisis lacus eget mauris.</a:t>
              </a:r>
              <a:endParaRPr sz="800" b="1">
                <a:solidFill>
                  <a:srgbClr val="65617D"/>
                </a:solidFill>
                <a:latin typeface="Calibri" charset="0"/>
                <a:ea typeface="Calibri" charset="0"/>
                <a:cs typeface="Calibri" charset="0"/>
                <a:sym typeface="Mul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0307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1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 charset="0"/>
                <a:ea typeface="Calibri" charset="0"/>
                <a:cs typeface="Calibri" charset="0"/>
              </a:rPr>
              <a:t>Let’s review some concepts</a:t>
            </a:r>
            <a:endParaRPr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49" name="Google Shape;249;p31"/>
          <p:cNvSpPr txBox="1">
            <a:spLocks noGrp="1"/>
          </p:cNvSpPr>
          <p:nvPr>
            <p:ph type="body" idx="1"/>
          </p:nvPr>
        </p:nvSpPr>
        <p:spPr>
          <a:xfrm>
            <a:off x="457200" y="2082325"/>
            <a:ext cx="2359800" cy="130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 smtClean="0">
                <a:latin typeface="Calibri" charset="0"/>
                <a:ea typeface="Calibri" charset="0"/>
                <a:cs typeface="Calibri" charset="0"/>
              </a:rPr>
              <a:t>Client side talks directly to firebase</a:t>
            </a:r>
            <a:endParaRPr b="1" dirty="0">
              <a:latin typeface="Calibri" charset="0"/>
              <a:ea typeface="Calibri" charset="0"/>
              <a:cs typeface="Calibri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>
                <a:latin typeface="Calibri" charset="0"/>
                <a:ea typeface="Calibri" charset="0"/>
                <a:cs typeface="Calibri" charset="0"/>
              </a:rPr>
              <a:t>Is the color of gold, butter and ripe lemons. In the spectrum of visible light, yellow is found between green and orange.</a:t>
            </a:r>
            <a:endParaRPr sz="12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50" name="Google Shape;250;p31"/>
          <p:cNvSpPr txBox="1">
            <a:spLocks noGrp="1"/>
          </p:cNvSpPr>
          <p:nvPr>
            <p:ph type="body" idx="2"/>
          </p:nvPr>
        </p:nvSpPr>
        <p:spPr>
          <a:xfrm>
            <a:off x="3392101" y="2082325"/>
            <a:ext cx="2359800" cy="130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latin typeface="Calibri" charset="0"/>
                <a:ea typeface="Calibri" charset="0"/>
                <a:cs typeface="Calibri" charset="0"/>
              </a:rPr>
              <a:t>Blue</a:t>
            </a:r>
            <a:endParaRPr b="1">
              <a:latin typeface="Calibri" charset="0"/>
              <a:ea typeface="Calibri" charset="0"/>
              <a:cs typeface="Calibri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latin typeface="Calibri" charset="0"/>
                <a:ea typeface="Calibri" charset="0"/>
                <a:cs typeface="Calibri" charset="0"/>
              </a:rPr>
              <a:t>Is the colour of the clear sky and the deep sea. It is located between violet and green on the optical spectrum.</a:t>
            </a:r>
            <a:endParaRPr sz="120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51" name="Google Shape;251;p31"/>
          <p:cNvSpPr txBox="1">
            <a:spLocks noGrp="1"/>
          </p:cNvSpPr>
          <p:nvPr>
            <p:ph type="body" idx="3"/>
          </p:nvPr>
        </p:nvSpPr>
        <p:spPr>
          <a:xfrm>
            <a:off x="6326999" y="2082325"/>
            <a:ext cx="2359800" cy="130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latin typeface="Calibri" charset="0"/>
                <a:ea typeface="Calibri" charset="0"/>
                <a:cs typeface="Calibri" charset="0"/>
              </a:rPr>
              <a:t>Red</a:t>
            </a:r>
            <a:endParaRPr b="1">
              <a:latin typeface="Calibri" charset="0"/>
              <a:ea typeface="Calibri" charset="0"/>
              <a:cs typeface="Calibri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latin typeface="Calibri" charset="0"/>
                <a:ea typeface="Calibri" charset="0"/>
                <a:cs typeface="Calibri" charset="0"/>
              </a:rPr>
              <a:t>Is the color of blood, and because of this it has historically been associated with sacrifice, danger and courage. </a:t>
            </a:r>
            <a:endParaRPr sz="1200">
              <a:latin typeface="Calibri" charset="0"/>
              <a:ea typeface="Calibri" charset="0"/>
              <a:cs typeface="Calibri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52" name="Google Shape;252;p3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Calibri" charset="0"/>
                <a:ea typeface="Calibri" charset="0"/>
                <a:cs typeface="Calibri" charset="0"/>
              </a:rPr>
              <a:t>29</a:t>
            </a:fld>
            <a:endParaRPr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53" name="Google Shape;253;p31"/>
          <p:cNvSpPr txBox="1">
            <a:spLocks noGrp="1"/>
          </p:cNvSpPr>
          <p:nvPr>
            <p:ph type="body" idx="1"/>
          </p:nvPr>
        </p:nvSpPr>
        <p:spPr>
          <a:xfrm>
            <a:off x="457200" y="3501650"/>
            <a:ext cx="2359800" cy="130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latin typeface="Calibri" charset="0"/>
                <a:ea typeface="Calibri" charset="0"/>
                <a:cs typeface="Calibri" charset="0"/>
              </a:rPr>
              <a:t>Yellow</a:t>
            </a:r>
            <a:endParaRPr b="1">
              <a:latin typeface="Calibri" charset="0"/>
              <a:ea typeface="Calibri" charset="0"/>
              <a:cs typeface="Calibri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latin typeface="Calibri" charset="0"/>
                <a:ea typeface="Calibri" charset="0"/>
                <a:cs typeface="Calibri" charset="0"/>
              </a:rPr>
              <a:t>Is the color of gold, butter and ripe lemons. In the spectrum of visible light, yellow is found between green and orange.</a:t>
            </a:r>
            <a:endParaRPr sz="120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54" name="Google Shape;254;p31"/>
          <p:cNvSpPr txBox="1">
            <a:spLocks noGrp="1"/>
          </p:cNvSpPr>
          <p:nvPr>
            <p:ph type="body" idx="2"/>
          </p:nvPr>
        </p:nvSpPr>
        <p:spPr>
          <a:xfrm>
            <a:off x="3392101" y="3501650"/>
            <a:ext cx="2359800" cy="130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latin typeface="Calibri" charset="0"/>
                <a:ea typeface="Calibri" charset="0"/>
                <a:cs typeface="Calibri" charset="0"/>
              </a:rPr>
              <a:t>Blue</a:t>
            </a:r>
            <a:endParaRPr b="1">
              <a:latin typeface="Calibri" charset="0"/>
              <a:ea typeface="Calibri" charset="0"/>
              <a:cs typeface="Calibri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latin typeface="Calibri" charset="0"/>
                <a:ea typeface="Calibri" charset="0"/>
                <a:cs typeface="Calibri" charset="0"/>
              </a:rPr>
              <a:t>Is the colour of the clear sky and the deep sea. It is located between violet and green on the optical spectrum.</a:t>
            </a:r>
            <a:endParaRPr sz="120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55" name="Google Shape;255;p31"/>
          <p:cNvSpPr txBox="1">
            <a:spLocks noGrp="1"/>
          </p:cNvSpPr>
          <p:nvPr>
            <p:ph type="body" idx="3"/>
          </p:nvPr>
        </p:nvSpPr>
        <p:spPr>
          <a:xfrm>
            <a:off x="6326999" y="3501650"/>
            <a:ext cx="2359800" cy="130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latin typeface="Calibri" charset="0"/>
                <a:ea typeface="Calibri" charset="0"/>
                <a:cs typeface="Calibri" charset="0"/>
              </a:rPr>
              <a:t>Red</a:t>
            </a:r>
            <a:endParaRPr b="1">
              <a:latin typeface="Calibri" charset="0"/>
              <a:ea typeface="Calibri" charset="0"/>
              <a:cs typeface="Calibri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latin typeface="Calibri" charset="0"/>
                <a:ea typeface="Calibri" charset="0"/>
                <a:cs typeface="Calibri" charset="0"/>
              </a:rPr>
              <a:t>Is the color of blood, and because of this it has historically been associated with sacrifice, danger and courage. </a:t>
            </a:r>
            <a:endParaRPr sz="1200">
              <a:latin typeface="Calibri" charset="0"/>
              <a:ea typeface="Calibri" charset="0"/>
              <a:cs typeface="Calibri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9841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ctrTitle"/>
          </p:nvPr>
        </p:nvSpPr>
        <p:spPr>
          <a:xfrm>
            <a:off x="685800" y="1811950"/>
            <a:ext cx="49731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libri" charset="0"/>
                <a:ea typeface="Calibri" charset="0"/>
                <a:cs typeface="Calibri" charset="0"/>
              </a:rPr>
              <a:t>1.</a:t>
            </a:r>
            <a:endParaRPr dirty="0">
              <a:latin typeface="Calibri" charset="0"/>
              <a:ea typeface="Calibri" charset="0"/>
              <a:cs typeface="Calibri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Motivation</a:t>
            </a:r>
            <a:endParaRPr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7" name="Google Shape;87;p17"/>
          <p:cNvSpPr txBox="1">
            <a:spLocks noGrp="1"/>
          </p:cNvSpPr>
          <p:nvPr>
            <p:ph type="subTitle" idx="1"/>
          </p:nvPr>
        </p:nvSpPr>
        <p:spPr>
          <a:xfrm>
            <a:off x="685800" y="3144850"/>
            <a:ext cx="24936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libri" charset="0"/>
                <a:ea typeface="Calibri" charset="0"/>
                <a:cs typeface="Calibri" charset="0"/>
              </a:rPr>
              <a:t>Let’s 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give some examples</a:t>
            </a:r>
            <a:endParaRPr dirty="0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9031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Lets see some mock ups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30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65325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77" y="-112889"/>
            <a:ext cx="6300300" cy="857400"/>
          </a:xfrm>
        </p:spPr>
        <p:txBody>
          <a:bodyPr/>
          <a:lstStyle/>
          <a:p>
            <a:r>
              <a:rPr lang="en-US" dirty="0" smtClean="0"/>
              <a:t>Login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31</a:t>
            </a:fld>
            <a:endParaRPr lang="uk-UA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430" y="875846"/>
            <a:ext cx="7665154" cy="3991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858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77" y="-112889"/>
            <a:ext cx="6300300" cy="857400"/>
          </a:xfrm>
        </p:spPr>
        <p:txBody>
          <a:bodyPr/>
          <a:lstStyle/>
          <a:p>
            <a:r>
              <a:rPr lang="en-US" dirty="0" smtClean="0"/>
              <a:t>Sign up - ???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32</a:t>
            </a:fld>
            <a:endParaRPr lang="uk-UA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430" y="875846"/>
            <a:ext cx="7665154" cy="3991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400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77" y="-112889"/>
            <a:ext cx="6300300" cy="857400"/>
          </a:xfrm>
        </p:spPr>
        <p:txBody>
          <a:bodyPr/>
          <a:lstStyle/>
          <a:p>
            <a:r>
              <a:rPr lang="en-US" dirty="0" smtClean="0"/>
              <a:t>Homepage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33</a:t>
            </a:fld>
            <a:endParaRPr lang="uk-UA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430" y="857400"/>
            <a:ext cx="7665154" cy="4028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881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76" y="-112889"/>
            <a:ext cx="7648223" cy="857400"/>
          </a:xfrm>
        </p:spPr>
        <p:txBody>
          <a:bodyPr/>
          <a:lstStyle/>
          <a:p>
            <a:r>
              <a:rPr lang="en-US" dirty="0" smtClean="0"/>
              <a:t>Create event </a:t>
            </a:r>
            <a:r>
              <a:rPr lang="mr-IN" dirty="0" smtClean="0"/>
              <a:t>–</a:t>
            </a:r>
            <a:r>
              <a:rPr lang="en-US" dirty="0" smtClean="0"/>
              <a:t> choose route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34</a:t>
            </a:fld>
            <a:endParaRPr lang="uk-UA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430" y="873063"/>
            <a:ext cx="7665154" cy="399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113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76" y="-112889"/>
            <a:ext cx="7648223" cy="857400"/>
          </a:xfrm>
        </p:spPr>
        <p:txBody>
          <a:bodyPr/>
          <a:lstStyle/>
          <a:p>
            <a:r>
              <a:rPr lang="en-US" dirty="0" smtClean="0"/>
              <a:t>Create event </a:t>
            </a:r>
            <a:r>
              <a:rPr lang="mr-IN" dirty="0" smtClean="0"/>
              <a:t>–</a:t>
            </a:r>
            <a:r>
              <a:rPr lang="en-US" dirty="0" smtClean="0"/>
              <a:t> details ???? Change picture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35</a:t>
            </a:fld>
            <a:endParaRPr lang="uk-UA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430" y="873063"/>
            <a:ext cx="7665154" cy="399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616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76" y="-112889"/>
            <a:ext cx="7648223" cy="857400"/>
          </a:xfrm>
        </p:spPr>
        <p:txBody>
          <a:bodyPr/>
          <a:lstStyle/>
          <a:p>
            <a:r>
              <a:rPr lang="en-US" dirty="0" smtClean="0"/>
              <a:t>Edit Profile????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36</a:t>
            </a:fld>
            <a:endParaRPr lang="uk-UA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430" y="873063"/>
            <a:ext cx="7665154" cy="399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984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76" y="-112889"/>
            <a:ext cx="7648223" cy="857400"/>
          </a:xfrm>
        </p:spPr>
        <p:txBody>
          <a:bodyPr/>
          <a:lstStyle/>
          <a:p>
            <a:r>
              <a:rPr lang="en-US" dirty="0" smtClean="0"/>
              <a:t>Guide reservations????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37</a:t>
            </a:fld>
            <a:endParaRPr lang="uk-UA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430" y="873063"/>
            <a:ext cx="7665154" cy="399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258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76" y="-112889"/>
            <a:ext cx="7648223" cy="857400"/>
          </a:xfrm>
        </p:spPr>
        <p:txBody>
          <a:bodyPr/>
          <a:lstStyle/>
          <a:p>
            <a:r>
              <a:rPr lang="en-US" dirty="0" smtClean="0"/>
              <a:t>Ratings???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38</a:t>
            </a:fld>
            <a:endParaRPr lang="uk-UA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430" y="873063"/>
            <a:ext cx="7665154" cy="399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59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47664" y="843558"/>
            <a:ext cx="1080120" cy="810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1050"/>
              <a:t>Home - events</a:t>
            </a:r>
            <a:endParaRPr lang="he-IL" sz="1050"/>
          </a:p>
        </p:txBody>
      </p:sp>
      <p:sp>
        <p:nvSpPr>
          <p:cNvPr id="5" name="Rectangle 4"/>
          <p:cNvSpPr/>
          <p:nvPr/>
        </p:nvSpPr>
        <p:spPr>
          <a:xfrm>
            <a:off x="3599892" y="438513"/>
            <a:ext cx="1080120" cy="810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1050" dirty="0"/>
              <a:t>Choose route</a:t>
            </a:r>
            <a:endParaRPr lang="he-IL" sz="1050" dirty="0"/>
          </a:p>
        </p:txBody>
      </p:sp>
      <p:cxnSp>
        <p:nvCxnSpPr>
          <p:cNvPr id="7" name="Straight Arrow Connector 6"/>
          <p:cNvCxnSpPr>
            <a:stCxn id="4" idx="3"/>
            <a:endCxn id="5" idx="1"/>
          </p:cNvCxnSpPr>
          <p:nvPr/>
        </p:nvCxnSpPr>
        <p:spPr>
          <a:xfrm flipV="1">
            <a:off x="2627784" y="843558"/>
            <a:ext cx="972108" cy="4050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650299" y="578066"/>
            <a:ext cx="810090" cy="25391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1050"/>
              <a:t>Create trip</a:t>
            </a:r>
            <a:endParaRPr lang="he-IL" sz="1050"/>
          </a:p>
        </p:txBody>
      </p:sp>
      <p:sp>
        <p:nvSpPr>
          <p:cNvPr id="10" name="Rectangle 9"/>
          <p:cNvSpPr/>
          <p:nvPr/>
        </p:nvSpPr>
        <p:spPr>
          <a:xfrm>
            <a:off x="5382090" y="438513"/>
            <a:ext cx="1080120" cy="810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1050"/>
              <a:t>Edit event</a:t>
            </a:r>
            <a:endParaRPr lang="he-IL" sz="1050"/>
          </a:p>
        </p:txBody>
      </p:sp>
      <p:cxnSp>
        <p:nvCxnSpPr>
          <p:cNvPr id="12" name="Straight Arrow Connector 11"/>
          <p:cNvCxnSpPr>
            <a:stCxn id="5" idx="3"/>
            <a:endCxn id="10" idx="1"/>
          </p:cNvCxnSpPr>
          <p:nvPr/>
        </p:nvCxnSpPr>
        <p:spPr>
          <a:xfrm>
            <a:off x="4680012" y="843558"/>
            <a:ext cx="70207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0" idx="3"/>
          </p:cNvCxnSpPr>
          <p:nvPr/>
        </p:nvCxnSpPr>
        <p:spPr>
          <a:xfrm>
            <a:off x="6462210" y="843558"/>
            <a:ext cx="48605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948264" y="220948"/>
            <a:ext cx="0" cy="62261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2087724" y="220949"/>
            <a:ext cx="486054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4" idx="0"/>
          </p:cNvCxnSpPr>
          <p:nvPr/>
        </p:nvCxnSpPr>
        <p:spPr>
          <a:xfrm>
            <a:off x="2087724" y="220948"/>
            <a:ext cx="0" cy="6226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5" idx="2"/>
            <a:endCxn id="44" idx="1"/>
          </p:cNvCxnSpPr>
          <p:nvPr/>
        </p:nvCxnSpPr>
        <p:spPr>
          <a:xfrm>
            <a:off x="4139952" y="1248603"/>
            <a:ext cx="432048" cy="6345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6948264" y="1248603"/>
            <a:ext cx="1080120" cy="810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1050"/>
              <a:t>Choose/dropdown guide</a:t>
            </a:r>
            <a:endParaRPr lang="he-IL" sz="1050"/>
          </a:p>
        </p:txBody>
      </p:sp>
      <p:cxnSp>
        <p:nvCxnSpPr>
          <p:cNvPr id="32" name="Straight Arrow Connector 31"/>
          <p:cNvCxnSpPr>
            <a:endCxn id="31" idx="1"/>
          </p:cNvCxnSpPr>
          <p:nvPr/>
        </p:nvCxnSpPr>
        <p:spPr>
          <a:xfrm>
            <a:off x="6462210" y="1248603"/>
            <a:ext cx="486054" cy="4050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51" idx="2"/>
          </p:cNvCxnSpPr>
          <p:nvPr/>
        </p:nvCxnSpPr>
        <p:spPr>
          <a:xfrm>
            <a:off x="2094417" y="4407954"/>
            <a:ext cx="0" cy="27003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>
            <a:off x="1285950" y="4677984"/>
            <a:ext cx="808467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1285950" y="4002909"/>
            <a:ext cx="0" cy="67507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endCxn id="51" idx="1"/>
          </p:cNvCxnSpPr>
          <p:nvPr/>
        </p:nvCxnSpPr>
        <p:spPr>
          <a:xfrm>
            <a:off x="1285950" y="4002909"/>
            <a:ext cx="26840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1" idx="0"/>
            <a:endCxn id="10" idx="3"/>
          </p:cNvCxnSpPr>
          <p:nvPr/>
        </p:nvCxnSpPr>
        <p:spPr>
          <a:xfrm flipH="1" flipV="1">
            <a:off x="6462210" y="843558"/>
            <a:ext cx="1026114" cy="4050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6786246" y="2517744"/>
            <a:ext cx="1080120" cy="810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1050"/>
              <a:t>View profile</a:t>
            </a:r>
            <a:endParaRPr lang="he-IL" sz="1050"/>
          </a:p>
        </p:txBody>
      </p:sp>
      <p:cxnSp>
        <p:nvCxnSpPr>
          <p:cNvPr id="39" name="Straight Arrow Connector 38"/>
          <p:cNvCxnSpPr>
            <a:stCxn id="10" idx="2"/>
            <a:endCxn id="38" idx="0"/>
          </p:cNvCxnSpPr>
          <p:nvPr/>
        </p:nvCxnSpPr>
        <p:spPr>
          <a:xfrm>
            <a:off x="5922150" y="1248603"/>
            <a:ext cx="1404156" cy="12691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4572000" y="1478129"/>
            <a:ext cx="1080120" cy="810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1050" dirty="0"/>
              <a:t>Edit/create  route</a:t>
            </a:r>
            <a:endParaRPr lang="he-IL" sz="1050" dirty="0"/>
          </a:p>
        </p:txBody>
      </p:sp>
      <p:cxnSp>
        <p:nvCxnSpPr>
          <p:cNvPr id="48" name="Straight Arrow Connector 47"/>
          <p:cNvCxnSpPr>
            <a:stCxn id="4" idx="3"/>
            <a:endCxn id="44" idx="1"/>
          </p:cNvCxnSpPr>
          <p:nvPr/>
        </p:nvCxnSpPr>
        <p:spPr>
          <a:xfrm>
            <a:off x="2627784" y="1248603"/>
            <a:ext cx="1944216" cy="6345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1554357" y="3597864"/>
            <a:ext cx="1080120" cy="810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1050"/>
              <a:t>Sign in/up</a:t>
            </a:r>
            <a:endParaRPr lang="he-IL" sz="1050"/>
          </a:p>
        </p:txBody>
      </p:sp>
      <p:cxnSp>
        <p:nvCxnSpPr>
          <p:cNvPr id="63" name="Straight Arrow Connector 62"/>
          <p:cNvCxnSpPr>
            <a:stCxn id="51" idx="0"/>
            <a:endCxn id="4" idx="2"/>
          </p:cNvCxnSpPr>
          <p:nvPr/>
        </p:nvCxnSpPr>
        <p:spPr>
          <a:xfrm flipH="1" flipV="1">
            <a:off x="2087724" y="1653648"/>
            <a:ext cx="6693" cy="19442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4594515" y="-46235"/>
            <a:ext cx="810090" cy="25391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1050"/>
              <a:t>save</a:t>
            </a:r>
            <a:endParaRPr lang="he-IL" sz="1050"/>
          </a:p>
        </p:txBody>
      </p:sp>
      <p:sp>
        <p:nvSpPr>
          <p:cNvPr id="69" name="Rectangle 68"/>
          <p:cNvSpPr/>
          <p:nvPr/>
        </p:nvSpPr>
        <p:spPr>
          <a:xfrm>
            <a:off x="2764295" y="2922789"/>
            <a:ext cx="1080120" cy="810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1050"/>
              <a:t>Edit profile</a:t>
            </a:r>
            <a:endParaRPr lang="he-IL" sz="1050"/>
          </a:p>
        </p:txBody>
      </p:sp>
      <p:cxnSp>
        <p:nvCxnSpPr>
          <p:cNvPr id="70" name="Straight Arrow Connector 69"/>
          <p:cNvCxnSpPr>
            <a:stCxn id="4" idx="2"/>
            <a:endCxn id="69" idx="0"/>
          </p:cNvCxnSpPr>
          <p:nvPr/>
        </p:nvCxnSpPr>
        <p:spPr>
          <a:xfrm>
            <a:off x="2087724" y="1653648"/>
            <a:ext cx="1216631" cy="12691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69" idx="1"/>
            <a:endCxn id="4" idx="2"/>
          </p:cNvCxnSpPr>
          <p:nvPr/>
        </p:nvCxnSpPr>
        <p:spPr>
          <a:xfrm flipH="1" flipV="1">
            <a:off x="2087724" y="1653648"/>
            <a:ext cx="676571" cy="16741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2245254" y="2669370"/>
            <a:ext cx="810090" cy="25391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1050"/>
              <a:t>save</a:t>
            </a:r>
            <a:endParaRPr lang="he-IL" sz="1050"/>
          </a:p>
        </p:txBody>
      </p:sp>
      <p:sp>
        <p:nvSpPr>
          <p:cNvPr id="78" name="Rectangle 77"/>
          <p:cNvSpPr/>
          <p:nvPr/>
        </p:nvSpPr>
        <p:spPr>
          <a:xfrm>
            <a:off x="4301970" y="2470888"/>
            <a:ext cx="1080120" cy="9856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1050" dirty="0"/>
              <a:t>Edit event (same) +View profiles</a:t>
            </a:r>
            <a:endParaRPr lang="he-IL" sz="1050" dirty="0"/>
          </a:p>
          <a:p>
            <a:pPr algn="ctr" rtl="0"/>
            <a:endParaRPr lang="he-IL" sz="1050" dirty="0"/>
          </a:p>
        </p:txBody>
      </p:sp>
      <p:cxnSp>
        <p:nvCxnSpPr>
          <p:cNvPr id="79" name="Straight Arrow Connector 78"/>
          <p:cNvCxnSpPr>
            <a:stCxn id="4" idx="3"/>
            <a:endCxn id="78" idx="0"/>
          </p:cNvCxnSpPr>
          <p:nvPr/>
        </p:nvCxnSpPr>
        <p:spPr>
          <a:xfrm>
            <a:off x="2627784" y="1248603"/>
            <a:ext cx="2214246" cy="12222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3329862" y="1744674"/>
            <a:ext cx="810090" cy="25391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1050"/>
              <a:t>Edit event </a:t>
            </a:r>
            <a:endParaRPr lang="he-IL" sz="1050"/>
          </a:p>
        </p:txBody>
      </p:sp>
      <p:cxnSp>
        <p:nvCxnSpPr>
          <p:cNvPr id="83" name="Straight Arrow Connector 82"/>
          <p:cNvCxnSpPr>
            <a:stCxn id="78" idx="1"/>
          </p:cNvCxnSpPr>
          <p:nvPr/>
        </p:nvCxnSpPr>
        <p:spPr>
          <a:xfrm flipH="1" flipV="1">
            <a:off x="2650299" y="1653650"/>
            <a:ext cx="1651671" cy="13100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3304355" y="2193889"/>
            <a:ext cx="810090" cy="25391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1050"/>
              <a:t>save</a:t>
            </a:r>
            <a:endParaRPr lang="he-IL" sz="1050"/>
          </a:p>
        </p:txBody>
      </p:sp>
      <p:cxnSp>
        <p:nvCxnSpPr>
          <p:cNvPr id="103" name="Straight Arrow Connector 102"/>
          <p:cNvCxnSpPr>
            <a:stCxn id="4" idx="3"/>
            <a:endCxn id="102" idx="1"/>
          </p:cNvCxnSpPr>
          <p:nvPr/>
        </p:nvCxnSpPr>
        <p:spPr>
          <a:xfrm>
            <a:off x="2627784" y="1248603"/>
            <a:ext cx="1291656" cy="32943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 flipH="1" flipV="1">
            <a:off x="2627784" y="1653648"/>
            <a:ext cx="1674186" cy="16273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3476135" y="2625756"/>
            <a:ext cx="810090" cy="25391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1050"/>
              <a:t>subscribe</a:t>
            </a:r>
            <a:endParaRPr lang="he-IL" sz="1050"/>
          </a:p>
        </p:txBody>
      </p:sp>
      <p:cxnSp>
        <p:nvCxnSpPr>
          <p:cNvPr id="96" name="Straight Arrow Connector 95"/>
          <p:cNvCxnSpPr>
            <a:stCxn id="78" idx="3"/>
          </p:cNvCxnSpPr>
          <p:nvPr/>
        </p:nvCxnSpPr>
        <p:spPr>
          <a:xfrm flipV="1">
            <a:off x="5382090" y="2902755"/>
            <a:ext cx="1350150" cy="609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3919440" y="4137924"/>
            <a:ext cx="1080120" cy="810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1050"/>
              <a:t>Guides reservations</a:t>
            </a:r>
            <a:endParaRPr lang="he-IL" sz="1050"/>
          </a:p>
        </p:txBody>
      </p:sp>
      <p:sp>
        <p:nvSpPr>
          <p:cNvPr id="109" name="Rectangle 108"/>
          <p:cNvSpPr/>
          <p:nvPr/>
        </p:nvSpPr>
        <p:spPr>
          <a:xfrm>
            <a:off x="5477830" y="4137924"/>
            <a:ext cx="1080120" cy="810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1050"/>
              <a:t>Event review and ratings</a:t>
            </a:r>
            <a:endParaRPr lang="he-IL" sz="1050"/>
          </a:p>
        </p:txBody>
      </p:sp>
      <p:cxnSp>
        <p:nvCxnSpPr>
          <p:cNvPr id="110" name="Straight Arrow Connector 109"/>
          <p:cNvCxnSpPr>
            <a:stCxn id="4" idx="3"/>
            <a:endCxn id="109" idx="0"/>
          </p:cNvCxnSpPr>
          <p:nvPr/>
        </p:nvCxnSpPr>
        <p:spPr>
          <a:xfrm>
            <a:off x="2627784" y="1248603"/>
            <a:ext cx="3390106" cy="28893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stCxn id="31" idx="2"/>
            <a:endCxn id="102" idx="0"/>
          </p:cNvCxnSpPr>
          <p:nvPr/>
        </p:nvCxnSpPr>
        <p:spPr>
          <a:xfrm flipH="1">
            <a:off x="4459500" y="2058693"/>
            <a:ext cx="3028824" cy="20792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126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>
            <a:spLocks noGrp="1"/>
          </p:cNvSpPr>
          <p:nvPr>
            <p:ph type="body" idx="1"/>
          </p:nvPr>
        </p:nvSpPr>
        <p:spPr>
          <a:xfrm>
            <a:off x="962850" y="919975"/>
            <a:ext cx="4469100" cy="3342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en-US" dirty="0"/>
              <a:t>You’re travelling abroad for business or vacation and wish to find trip buddies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93" name="Google Shape;93;p1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Calibri" charset="0"/>
                <a:ea typeface="Calibri" charset="0"/>
                <a:cs typeface="Calibri" charset="0"/>
              </a:rPr>
              <a:t>4</a:t>
            </a:fld>
            <a:endParaRPr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70560" y="1088571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21706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ctrTitle" idx="4294967295"/>
          </p:nvPr>
        </p:nvSpPr>
        <p:spPr>
          <a:xfrm>
            <a:off x="685799" y="440350"/>
            <a:ext cx="5846805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 smtClean="0">
                <a:latin typeface="Calibri" charset="0"/>
                <a:ea typeface="Calibri" charset="0"/>
                <a:cs typeface="Calibri" charset="0"/>
              </a:rPr>
              <a:t>Work Plan</a:t>
            </a:r>
            <a:endParaRPr sz="60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0" name="Google Shape;80;p16"/>
          <p:cNvSpPr txBox="1">
            <a:spLocks noGrp="1"/>
          </p:cNvSpPr>
          <p:nvPr>
            <p:ph type="subTitle" idx="4294967295"/>
          </p:nvPr>
        </p:nvSpPr>
        <p:spPr>
          <a:xfrm>
            <a:off x="685800" y="1639966"/>
            <a:ext cx="4791300" cy="3150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Everyone will learn and do everything: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Each of us will be responsible for numerus pages (including </a:t>
            </a:r>
            <a:r>
              <a:rPr lang="en-US" smtClean="0">
                <a:latin typeface="Calibri" charset="0"/>
                <a:ea typeface="Calibri" charset="0"/>
                <a:cs typeface="Calibri" charset="0"/>
              </a:rPr>
              <a:t>design, GUI, logic and 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backend)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1" name="Google Shape;81;p1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Calibri" charset="0"/>
                <a:ea typeface="Calibri" charset="0"/>
                <a:cs typeface="Calibri" charset="0"/>
              </a:rPr>
              <a:t>40</a:t>
            </a:fld>
            <a:endParaRPr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6232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6"/>
          <p:cNvSpPr txBox="1">
            <a:spLocks noGrp="1"/>
          </p:cNvSpPr>
          <p:nvPr>
            <p:ph type="ctrTitle" idx="4294967295"/>
          </p:nvPr>
        </p:nvSpPr>
        <p:spPr>
          <a:xfrm>
            <a:off x="685800" y="440350"/>
            <a:ext cx="48639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latin typeface="Calibri" charset="0"/>
                <a:ea typeface="Calibri" charset="0"/>
                <a:cs typeface="Calibri" charset="0"/>
              </a:rPr>
              <a:t>Thanks!</a:t>
            </a:r>
            <a:endParaRPr sz="600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03" name="Google Shape;303;p36"/>
          <p:cNvSpPr txBox="1">
            <a:spLocks noGrp="1"/>
          </p:cNvSpPr>
          <p:nvPr>
            <p:ph type="subTitle" idx="4294967295"/>
          </p:nvPr>
        </p:nvSpPr>
        <p:spPr>
          <a:xfrm>
            <a:off x="685800" y="1639925"/>
            <a:ext cx="48639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 b="1">
                <a:latin typeface="Calibri" charset="0"/>
                <a:ea typeface="Calibri" charset="0"/>
                <a:cs typeface="Calibri" charset="0"/>
              </a:rPr>
              <a:t>Any questions?</a:t>
            </a:r>
            <a:endParaRPr sz="3600" b="1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04" name="Google Shape;304;p36"/>
          <p:cNvSpPr txBox="1">
            <a:spLocks noGrp="1"/>
          </p:cNvSpPr>
          <p:nvPr>
            <p:ph type="body" idx="4294967295"/>
          </p:nvPr>
        </p:nvSpPr>
        <p:spPr>
          <a:xfrm>
            <a:off x="685800" y="2464406"/>
            <a:ext cx="4863900" cy="2461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alibri" charset="0"/>
                <a:ea typeface="Calibri" charset="0"/>
                <a:cs typeface="Calibri" charset="0"/>
              </a:rPr>
              <a:t>You can find me at:</a:t>
            </a:r>
            <a:endParaRPr>
              <a:latin typeface="Calibri" charset="0"/>
              <a:ea typeface="Calibri" charset="0"/>
              <a:cs typeface="Calibri" charset="0"/>
            </a:endParaRPr>
          </a:p>
          <a:p>
            <a:pPr marL="457200" lvl="0" indent="-368300" algn="l" rtl="0">
              <a:spcBef>
                <a:spcPts val="600"/>
              </a:spcBef>
              <a:spcAft>
                <a:spcPts val="0"/>
              </a:spcAft>
              <a:buSzPts val="2200"/>
              <a:buChar char="●"/>
            </a:pPr>
            <a:r>
              <a:rPr lang="en">
                <a:latin typeface="Calibri" charset="0"/>
                <a:ea typeface="Calibri" charset="0"/>
                <a:cs typeface="Calibri" charset="0"/>
              </a:rPr>
              <a:t>@username</a:t>
            </a:r>
            <a:endParaRPr>
              <a:latin typeface="Calibri" charset="0"/>
              <a:ea typeface="Calibri" charset="0"/>
              <a:cs typeface="Calibri" charset="0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>
                <a:latin typeface="Calibri" charset="0"/>
                <a:ea typeface="Calibri" charset="0"/>
                <a:cs typeface="Calibri" charset="0"/>
              </a:rPr>
              <a:t>user@mail.me</a:t>
            </a:r>
            <a:endParaRPr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05" name="Google Shape;305;p3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Calibri" charset="0"/>
                <a:ea typeface="Calibri" charset="0"/>
                <a:cs typeface="Calibri" charset="0"/>
              </a:rPr>
              <a:t>41</a:t>
            </a:fld>
            <a:endParaRPr>
              <a:latin typeface="Calibri" charset="0"/>
              <a:ea typeface="Calibri" charset="0"/>
              <a:cs typeface="Calibri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457200" y="282175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Calibri" charset="0"/>
                <a:ea typeface="Calibri" charset="0"/>
                <a:cs typeface="Calibri" charset="0"/>
              </a:rPr>
              <a:t>Instructions for </a:t>
            </a:r>
            <a:r>
              <a:rPr lang="en" dirty="0">
                <a:latin typeface="Calibri" charset="0"/>
                <a:ea typeface="Calibri" charset="0"/>
                <a:cs typeface="Calibri" charset="0"/>
              </a:rPr>
              <a:t>use</a:t>
            </a:r>
            <a:endParaRPr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2"/>
          </p:nvPr>
        </p:nvSpPr>
        <p:spPr>
          <a:xfrm>
            <a:off x="2993928" y="1320325"/>
            <a:ext cx="2392500" cy="276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65617D"/>
                </a:solidFill>
                <a:latin typeface="Calibri" charset="0"/>
                <a:ea typeface="Calibri" charset="0"/>
                <a:cs typeface="Calibri" charset="0"/>
              </a:rPr>
              <a:t>EDIT IN POWERPOINT®</a:t>
            </a:r>
            <a:endParaRPr sz="1200" dirty="0">
              <a:solidFill>
                <a:srgbClr val="65617D"/>
              </a:solidFill>
              <a:latin typeface="Calibri" charset="0"/>
              <a:ea typeface="Calibri" charset="0"/>
              <a:cs typeface="Calibri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65617D"/>
                </a:solidFill>
                <a:latin typeface="Calibri" charset="0"/>
                <a:ea typeface="Calibri" charset="0"/>
                <a:cs typeface="Calibri" charset="0"/>
              </a:rPr>
              <a:t>Click on the button under the presentation preview that says </a:t>
            </a:r>
            <a:r>
              <a:rPr lang="en" sz="1200" b="1" dirty="0">
                <a:solidFill>
                  <a:srgbClr val="65617D"/>
                </a:solidFill>
                <a:latin typeface="Calibri" charset="0"/>
                <a:ea typeface="Calibri" charset="0"/>
                <a:cs typeface="Calibri" charset="0"/>
              </a:rPr>
              <a:t>"Download as PowerPoint template"</a:t>
            </a:r>
            <a:r>
              <a:rPr lang="en" sz="1200" dirty="0">
                <a:solidFill>
                  <a:srgbClr val="65617D"/>
                </a:solidFill>
                <a:latin typeface="Calibri" charset="0"/>
                <a:ea typeface="Calibri" charset="0"/>
                <a:cs typeface="Calibri" charset="0"/>
              </a:rPr>
              <a:t>. You will get a .</a:t>
            </a:r>
            <a:r>
              <a:rPr lang="en" sz="1200" dirty="0" err="1">
                <a:solidFill>
                  <a:srgbClr val="65617D"/>
                </a:solidFill>
                <a:latin typeface="Calibri" charset="0"/>
                <a:ea typeface="Calibri" charset="0"/>
                <a:cs typeface="Calibri" charset="0"/>
              </a:rPr>
              <a:t>pptx</a:t>
            </a:r>
            <a:r>
              <a:rPr lang="en" sz="1200" dirty="0">
                <a:solidFill>
                  <a:srgbClr val="65617D"/>
                </a:solidFill>
                <a:latin typeface="Calibri" charset="0"/>
                <a:ea typeface="Calibri" charset="0"/>
                <a:cs typeface="Calibri" charset="0"/>
              </a:rPr>
              <a:t> file that you can edit in PowerPoint. </a:t>
            </a:r>
            <a:endParaRPr sz="1200" dirty="0">
              <a:solidFill>
                <a:srgbClr val="65617D"/>
              </a:solidFill>
              <a:latin typeface="Calibri" charset="0"/>
              <a:ea typeface="Calibri" charset="0"/>
              <a:cs typeface="Calibri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65617D"/>
                </a:solidFill>
                <a:latin typeface="Calibri" charset="0"/>
                <a:ea typeface="Calibri" charset="0"/>
                <a:cs typeface="Calibri" charset="0"/>
              </a:rPr>
              <a:t>Remember to download and install the fonts used in this presentation (you’ll find the links to the font files needed in the </a:t>
            </a:r>
            <a:r>
              <a:rPr lang="en" sz="1200" u="sng" dirty="0">
                <a:solidFill>
                  <a:srgbClr val="65617D"/>
                </a:solidFill>
                <a:latin typeface="Calibri" charset="0"/>
                <a:ea typeface="Calibri" charset="0"/>
                <a:cs typeface="Calibri" charset="0"/>
                <a:hlinkClick r:id="rId3" action="ppaction://hlinksldjump"/>
              </a:rPr>
              <a:t>Presentation design slide</a:t>
            </a:r>
            <a:r>
              <a:rPr lang="en" sz="1200" dirty="0">
                <a:solidFill>
                  <a:srgbClr val="65617D"/>
                </a:solidFill>
                <a:latin typeface="Calibri" charset="0"/>
                <a:ea typeface="Calibri" charset="0"/>
                <a:cs typeface="Calibri" charset="0"/>
              </a:rPr>
              <a:t>)</a:t>
            </a:r>
            <a:endParaRPr sz="1200" dirty="0">
              <a:solidFill>
                <a:srgbClr val="65617D"/>
              </a:solidFill>
              <a:latin typeface="Calibri" charset="0"/>
              <a:ea typeface="Calibri" charset="0"/>
              <a:cs typeface="Calibri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 dirty="0">
              <a:solidFill>
                <a:srgbClr val="65617D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457200" y="1320325"/>
            <a:ext cx="2392500" cy="276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dirty="0">
                <a:solidFill>
                  <a:srgbClr val="65617D"/>
                </a:solidFill>
                <a:latin typeface="Calibri" charset="0"/>
                <a:ea typeface="Calibri" charset="0"/>
                <a:cs typeface="Calibri" charset="0"/>
              </a:rPr>
              <a:t>EDIT IN GOOGLE SLIDES</a:t>
            </a:r>
            <a:endParaRPr sz="1200" dirty="0">
              <a:solidFill>
                <a:srgbClr val="65617D"/>
              </a:solidFill>
              <a:latin typeface="Calibri" charset="0"/>
              <a:ea typeface="Calibri" charset="0"/>
              <a:cs typeface="Calibri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rgbClr val="65617D"/>
                </a:solidFill>
                <a:latin typeface="Calibri" charset="0"/>
                <a:ea typeface="Calibri" charset="0"/>
                <a:cs typeface="Calibri" charset="0"/>
              </a:rPr>
              <a:t>Click on the button under the presentation preview that </a:t>
            </a:r>
            <a:r>
              <a:rPr lang="en" sz="1200" dirty="0" smtClean="0">
                <a:solidFill>
                  <a:srgbClr val="65617D"/>
                </a:solidFill>
                <a:latin typeface="Calibri" charset="0"/>
                <a:ea typeface="Calibri" charset="0"/>
                <a:cs typeface="Calibri" charset="0"/>
              </a:rPr>
              <a:t>says </a:t>
            </a:r>
            <a:r>
              <a:rPr lang="en" sz="1200" b="1" dirty="0">
                <a:solidFill>
                  <a:srgbClr val="65617D"/>
                </a:solidFill>
                <a:latin typeface="Calibri" charset="0"/>
                <a:ea typeface="Calibri" charset="0"/>
                <a:cs typeface="Calibri" charset="0"/>
              </a:rPr>
              <a:t>"Use as Google Slides Theme"</a:t>
            </a:r>
            <a:r>
              <a:rPr lang="en" sz="1200" dirty="0">
                <a:solidFill>
                  <a:srgbClr val="65617D"/>
                </a:solidFill>
                <a:latin typeface="Calibri" charset="0"/>
                <a:ea typeface="Calibri" charset="0"/>
                <a:cs typeface="Calibri" charset="0"/>
              </a:rPr>
              <a:t>.</a:t>
            </a:r>
            <a:endParaRPr sz="1200" dirty="0">
              <a:solidFill>
                <a:srgbClr val="65617D"/>
              </a:solidFill>
              <a:latin typeface="Calibri" charset="0"/>
              <a:ea typeface="Calibri" charset="0"/>
              <a:cs typeface="Calibri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rgbClr val="65617D"/>
                </a:solidFill>
                <a:latin typeface="Calibri" charset="0"/>
                <a:ea typeface="Calibri" charset="0"/>
                <a:cs typeface="Calibri" charset="0"/>
              </a:rPr>
              <a:t>You will get a copy of this document on your Google Drive and will be able to edit, add or delete slides.</a:t>
            </a:r>
            <a:endParaRPr sz="1200" dirty="0">
              <a:solidFill>
                <a:srgbClr val="65617D"/>
              </a:solidFill>
              <a:latin typeface="Calibri" charset="0"/>
              <a:ea typeface="Calibri" charset="0"/>
              <a:cs typeface="Calibri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dirty="0">
                <a:solidFill>
                  <a:srgbClr val="65617D"/>
                </a:solidFill>
                <a:latin typeface="Calibri" charset="0"/>
                <a:ea typeface="Calibri" charset="0"/>
                <a:cs typeface="Calibri" charset="0"/>
              </a:rPr>
              <a:t>You have to be signed in to your Google account.</a:t>
            </a:r>
            <a:endParaRPr dirty="0">
              <a:solidFill>
                <a:srgbClr val="65617D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3" name="Google Shape;73;p15"/>
          <p:cNvSpPr txBox="1">
            <a:spLocks noGrp="1"/>
          </p:cNvSpPr>
          <p:nvPr>
            <p:ph type="body" idx="2"/>
          </p:nvPr>
        </p:nvSpPr>
        <p:spPr>
          <a:xfrm>
            <a:off x="457200" y="4002250"/>
            <a:ext cx="4982700" cy="114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A7D86D"/>
                </a:solidFill>
                <a:latin typeface="Calibri" charset="0"/>
                <a:ea typeface="Calibri" charset="0"/>
                <a:cs typeface="Calibri" charset="0"/>
              </a:rPr>
              <a:t>More info on how to use this template at </a:t>
            </a:r>
            <a:r>
              <a:rPr lang="en" sz="1000" b="1" u="sng">
                <a:solidFill>
                  <a:srgbClr val="A7D86D"/>
                </a:solidFill>
                <a:latin typeface="Calibri" charset="0"/>
                <a:ea typeface="Calibri" charset="0"/>
                <a:cs typeface="Calibri" charset="0"/>
                <a:hlinkClick r:id="rId4"/>
              </a:rPr>
              <a:t>www.slidescarnival.com/help-use-presentation-template</a:t>
            </a:r>
            <a:endParaRPr sz="1000" b="1">
              <a:solidFill>
                <a:srgbClr val="A7D86D"/>
              </a:solidFill>
              <a:latin typeface="Calibri" charset="0"/>
              <a:ea typeface="Calibri" charset="0"/>
              <a:cs typeface="Calibri" charset="0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A7D86D"/>
                </a:solidFill>
                <a:latin typeface="Calibri" charset="0"/>
                <a:ea typeface="Calibri" charset="0"/>
                <a:cs typeface="Calibri" charset="0"/>
              </a:rPr>
              <a:t>This template is free to use under </a:t>
            </a:r>
            <a:r>
              <a:rPr lang="en" sz="1000" u="sng">
                <a:solidFill>
                  <a:srgbClr val="A7D86D"/>
                </a:solidFill>
                <a:latin typeface="Calibri" charset="0"/>
                <a:ea typeface="Calibri" charset="0"/>
                <a:cs typeface="Calibri" charset="0"/>
                <a:hlinkClick r:id="rId5"/>
              </a:rPr>
              <a:t>Creative Commons Attribution license</a:t>
            </a:r>
            <a:r>
              <a:rPr lang="en" sz="1000">
                <a:solidFill>
                  <a:srgbClr val="A7D86D"/>
                </a:solidFill>
                <a:latin typeface="Calibri" charset="0"/>
                <a:ea typeface="Calibri" charset="0"/>
                <a:cs typeface="Calibri" charset="0"/>
              </a:rPr>
              <a:t>. You can keep the Credits slide or mention SlidesCarnival and other resources used in a slide footer.</a:t>
            </a:r>
            <a:endParaRPr sz="1000">
              <a:solidFill>
                <a:srgbClr val="A7D86D"/>
              </a:solidFill>
              <a:latin typeface="Calibri" charset="0"/>
              <a:ea typeface="Calibri" charset="0"/>
              <a:cs typeface="Calibri" charset="0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rgbClr val="A7D86D"/>
              </a:solidFill>
              <a:latin typeface="Calibri" charset="0"/>
              <a:ea typeface="Calibri" charset="0"/>
              <a:cs typeface="Calibri" charset="0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000">
              <a:solidFill>
                <a:srgbClr val="A7D86D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4" name="Google Shape;74;p1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Calibri" charset="0"/>
                <a:ea typeface="Calibri" charset="0"/>
                <a:cs typeface="Calibri" charset="0"/>
              </a:rPr>
              <a:t>42</a:t>
            </a:fld>
            <a:endParaRPr>
              <a:latin typeface="Calibri" charset="0"/>
              <a:ea typeface="Calibri" charset="0"/>
              <a:cs typeface="Calibri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 charset="0"/>
                <a:ea typeface="Calibri" charset="0"/>
                <a:cs typeface="Calibri" charset="0"/>
              </a:rPr>
              <a:t>In two or three columns</a:t>
            </a:r>
            <a:endParaRPr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34" name="Google Shape;134;p22"/>
          <p:cNvSpPr txBox="1">
            <a:spLocks noGrp="1"/>
          </p:cNvSpPr>
          <p:nvPr>
            <p:ph type="body" idx="1"/>
          </p:nvPr>
        </p:nvSpPr>
        <p:spPr>
          <a:xfrm>
            <a:off x="457200" y="2082325"/>
            <a:ext cx="2359800" cy="2843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latin typeface="Calibri" charset="0"/>
                <a:ea typeface="Calibri" charset="0"/>
                <a:cs typeface="Calibri" charset="0"/>
              </a:rPr>
              <a:t>Yellow</a:t>
            </a:r>
            <a:endParaRPr b="1">
              <a:latin typeface="Calibri" charset="0"/>
              <a:ea typeface="Calibri" charset="0"/>
              <a:cs typeface="Calibri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alibri" charset="0"/>
                <a:ea typeface="Calibri" charset="0"/>
                <a:cs typeface="Calibri" charset="0"/>
              </a:rPr>
              <a:t>Is the color of gold, butter and ripe lemons. In the spectrum of visible light, yellow is found between green and orange.</a:t>
            </a:r>
            <a:endParaRPr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35" name="Google Shape;135;p22"/>
          <p:cNvSpPr txBox="1">
            <a:spLocks noGrp="1"/>
          </p:cNvSpPr>
          <p:nvPr>
            <p:ph type="body" idx="2"/>
          </p:nvPr>
        </p:nvSpPr>
        <p:spPr>
          <a:xfrm>
            <a:off x="3392100" y="2082325"/>
            <a:ext cx="2359800" cy="2843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latin typeface="Calibri" charset="0"/>
                <a:ea typeface="Calibri" charset="0"/>
                <a:cs typeface="Calibri" charset="0"/>
              </a:rPr>
              <a:t>Blue</a:t>
            </a:r>
            <a:endParaRPr b="1">
              <a:latin typeface="Calibri" charset="0"/>
              <a:ea typeface="Calibri" charset="0"/>
              <a:cs typeface="Calibri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alibri" charset="0"/>
                <a:ea typeface="Calibri" charset="0"/>
                <a:cs typeface="Calibri" charset="0"/>
              </a:rPr>
              <a:t>Is the colour of the clear sky and the deep sea. It is located between violet and green on the optical spectrum.</a:t>
            </a:r>
            <a:endParaRPr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36" name="Google Shape;136;p22"/>
          <p:cNvSpPr txBox="1">
            <a:spLocks noGrp="1"/>
          </p:cNvSpPr>
          <p:nvPr>
            <p:ph type="body" idx="3"/>
          </p:nvPr>
        </p:nvSpPr>
        <p:spPr>
          <a:xfrm>
            <a:off x="6326997" y="2082325"/>
            <a:ext cx="2359800" cy="2843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latin typeface="Calibri" charset="0"/>
                <a:ea typeface="Calibri" charset="0"/>
                <a:cs typeface="Calibri" charset="0"/>
              </a:rPr>
              <a:t>Red</a:t>
            </a:r>
            <a:endParaRPr b="1">
              <a:latin typeface="Calibri" charset="0"/>
              <a:ea typeface="Calibri" charset="0"/>
              <a:cs typeface="Calibri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alibri" charset="0"/>
                <a:ea typeface="Calibri" charset="0"/>
                <a:cs typeface="Calibri" charset="0"/>
              </a:rPr>
              <a:t>Is the color of blood, and because of this it has historically been associated with sacrifice, danger and courage. </a:t>
            </a:r>
            <a:endParaRPr>
              <a:latin typeface="Calibri" charset="0"/>
              <a:ea typeface="Calibri" charset="0"/>
              <a:cs typeface="Calibri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37" name="Google Shape;137;p2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Calibri" charset="0"/>
                <a:ea typeface="Calibri" charset="0"/>
                <a:cs typeface="Calibri" charset="0"/>
              </a:rPr>
              <a:t>43</a:t>
            </a:fld>
            <a:endParaRPr>
              <a:latin typeface="Calibri" charset="0"/>
              <a:ea typeface="Calibri" charset="0"/>
              <a:cs typeface="Calibri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3"/>
          <p:cNvSpPr txBox="1">
            <a:spLocks noGrp="1"/>
          </p:cNvSpPr>
          <p:nvPr>
            <p:ph type="title"/>
          </p:nvPr>
        </p:nvSpPr>
        <p:spPr>
          <a:xfrm>
            <a:off x="457200" y="1882375"/>
            <a:ext cx="3101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 charset="0"/>
                <a:ea typeface="Calibri" charset="0"/>
                <a:cs typeface="Calibri" charset="0"/>
              </a:rPr>
              <a:t>A picture is worth a thousand words</a:t>
            </a:r>
            <a:endParaRPr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43" name="Google Shape;143;p23"/>
          <p:cNvSpPr txBox="1">
            <a:spLocks noGrp="1"/>
          </p:cNvSpPr>
          <p:nvPr>
            <p:ph type="body" idx="1"/>
          </p:nvPr>
        </p:nvSpPr>
        <p:spPr>
          <a:xfrm>
            <a:off x="457200" y="2876550"/>
            <a:ext cx="3101400" cy="186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Calibri" charset="0"/>
                <a:ea typeface="Calibri" charset="0"/>
                <a:cs typeface="Calibri" charset="0"/>
              </a:rPr>
              <a:t>A complex idea can be conveyed with just a single still image, namely making it possible to absorb large amounts of data quickly.</a:t>
            </a:r>
            <a:endParaRPr sz="180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44" name="Google Shape;144;p2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Calibri" charset="0"/>
                <a:ea typeface="Calibri" charset="0"/>
                <a:cs typeface="Calibri" charset="0"/>
              </a:rPr>
              <a:t>44</a:t>
            </a:fld>
            <a:endParaRPr>
              <a:latin typeface="Calibri" charset="0"/>
              <a:ea typeface="Calibri" charset="0"/>
              <a:cs typeface="Calibri" charset="0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 charset="0"/>
                <a:ea typeface="Calibri" charset="0"/>
                <a:cs typeface="Calibri" charset="0"/>
              </a:rPr>
              <a:t>Use diagrams to explain your ideas</a:t>
            </a:r>
            <a:endParaRPr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56" name="Google Shape;156;p2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Calibri" charset="0"/>
                <a:ea typeface="Calibri" charset="0"/>
                <a:cs typeface="Calibri" charset="0"/>
              </a:rPr>
              <a:t>45</a:t>
            </a:fld>
            <a:endParaRPr>
              <a:latin typeface="Calibri" charset="0"/>
              <a:ea typeface="Calibri" charset="0"/>
              <a:cs typeface="Calibri" charset="0"/>
            </a:endParaRPr>
          </a:p>
        </p:txBody>
      </p:sp>
      <p:grpSp>
        <p:nvGrpSpPr>
          <p:cNvPr id="157" name="Google Shape;157;p25"/>
          <p:cNvGrpSpPr/>
          <p:nvPr/>
        </p:nvGrpSpPr>
        <p:grpSpPr>
          <a:xfrm>
            <a:off x="381000" y="3655791"/>
            <a:ext cx="5951905" cy="670509"/>
            <a:chOff x="1431325" y="2473842"/>
            <a:chExt cx="5951905" cy="670509"/>
          </a:xfrm>
        </p:grpSpPr>
        <p:sp>
          <p:nvSpPr>
            <p:cNvPr id="158" name="Google Shape;158;p25"/>
            <p:cNvSpPr/>
            <p:nvPr/>
          </p:nvSpPr>
          <p:spPr>
            <a:xfrm rot="-5400000">
              <a:off x="4308625" y="126650"/>
              <a:ext cx="670500" cy="5364900"/>
            </a:xfrm>
            <a:prstGeom prst="roundRect">
              <a:avLst>
                <a:gd name="adj" fmla="val 50000"/>
              </a:avLst>
            </a:pr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59" name="Google Shape;159;p25"/>
            <p:cNvSpPr txBox="1"/>
            <p:nvPr/>
          </p:nvSpPr>
          <p:spPr>
            <a:xfrm>
              <a:off x="5045331" y="2473842"/>
              <a:ext cx="2337900" cy="65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457200" lvl="0" indent="-2794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Muli"/>
                <a:buChar char="●"/>
              </a:pPr>
              <a:r>
                <a:rPr lang="en" sz="80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Donec risus dolor porta venenatis </a:t>
              </a:r>
              <a:endParaRPr sz="800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  <a:sym typeface="Muli"/>
              </a:endParaRPr>
            </a:p>
            <a:p>
              <a:pPr marL="457200" lvl="0" indent="-2794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Muli"/>
                <a:buChar char="●"/>
              </a:pPr>
              <a:r>
                <a:rPr lang="en" sz="80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Pharetra luctus felis</a:t>
              </a:r>
              <a:endParaRPr sz="800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  <a:sym typeface="Muli"/>
              </a:endParaRPr>
            </a:p>
            <a:p>
              <a:pPr marL="457200" lvl="0" indent="-2794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Muli"/>
                <a:buChar char="●"/>
              </a:pPr>
              <a:r>
                <a:rPr lang="en" sz="80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Proin vel tellus in felis volutpat </a:t>
              </a:r>
              <a:endParaRPr sz="800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  <a:sym typeface="Muli"/>
              </a:endParaRPr>
            </a:p>
          </p:txBody>
        </p:sp>
        <p:sp>
          <p:nvSpPr>
            <p:cNvPr id="160" name="Google Shape;160;p25"/>
            <p:cNvSpPr txBox="1"/>
            <p:nvPr/>
          </p:nvSpPr>
          <p:spPr>
            <a:xfrm>
              <a:off x="2744681" y="2473842"/>
              <a:ext cx="2337900" cy="65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457200" lvl="0" indent="-2794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Muli"/>
                <a:buChar char="●"/>
              </a:pPr>
              <a:r>
                <a:rPr lang="en" sz="80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Donec risus dolor porta venenatis </a:t>
              </a:r>
              <a:endParaRPr sz="800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  <a:sym typeface="Muli"/>
              </a:endParaRPr>
            </a:p>
            <a:p>
              <a:pPr marL="457200" lvl="0" indent="-2794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Muli"/>
                <a:buChar char="●"/>
              </a:pPr>
              <a:r>
                <a:rPr lang="en" sz="80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Pharetra luctus felis</a:t>
              </a:r>
              <a:endParaRPr sz="800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  <a:sym typeface="Muli"/>
              </a:endParaRPr>
            </a:p>
            <a:p>
              <a:pPr marL="457200" lvl="0" indent="-2794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Muli"/>
                <a:buChar char="●"/>
              </a:pPr>
              <a:r>
                <a:rPr lang="en" sz="80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Proin vel tellus in felis volutpat </a:t>
              </a:r>
              <a:endParaRPr sz="800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  <a:sym typeface="Muli"/>
              </a:endParaRPr>
            </a:p>
          </p:txBody>
        </p:sp>
        <p:sp>
          <p:nvSpPr>
            <p:cNvPr id="161" name="Google Shape;161;p25"/>
            <p:cNvSpPr/>
            <p:nvPr/>
          </p:nvSpPr>
          <p:spPr>
            <a:xfrm rot="-5400000">
              <a:off x="1751875" y="2153292"/>
              <a:ext cx="670500" cy="1311600"/>
            </a:xfrm>
            <a:prstGeom prst="roundRect">
              <a:avLst>
                <a:gd name="adj" fmla="val 50000"/>
              </a:avLst>
            </a:prstGeom>
            <a:solidFill>
              <a:srgbClr val="A7D8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62" name="Google Shape;162;p25"/>
            <p:cNvSpPr/>
            <p:nvPr/>
          </p:nvSpPr>
          <p:spPr>
            <a:xfrm>
              <a:off x="1499580" y="2547844"/>
              <a:ext cx="522300" cy="5223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63" name="Google Shape;163;p25"/>
            <p:cNvSpPr/>
            <p:nvPr/>
          </p:nvSpPr>
          <p:spPr>
            <a:xfrm>
              <a:off x="1545080" y="2593344"/>
              <a:ext cx="431400" cy="431400"/>
            </a:xfrm>
            <a:prstGeom prst="pie">
              <a:avLst>
                <a:gd name="adj1" fmla="val 16226349"/>
                <a:gd name="adj2" fmla="val 10795968"/>
              </a:avLst>
            </a:prstGeom>
            <a:solidFill>
              <a:srgbClr val="A7D8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64" name="Google Shape;164;p25"/>
            <p:cNvSpPr/>
            <p:nvPr/>
          </p:nvSpPr>
          <p:spPr>
            <a:xfrm>
              <a:off x="2025174" y="2616792"/>
              <a:ext cx="608400" cy="39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  <a:sym typeface="Muli Light"/>
                </a:rPr>
                <a:t>75%</a:t>
              </a:r>
              <a:endParaRPr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  <a:sym typeface="Muli Light"/>
              </a:endParaRPr>
            </a:p>
          </p:txBody>
        </p:sp>
        <p:cxnSp>
          <p:nvCxnSpPr>
            <p:cNvPr id="165" name="Google Shape;165;p25"/>
            <p:cNvCxnSpPr/>
            <p:nvPr/>
          </p:nvCxnSpPr>
          <p:spPr>
            <a:xfrm>
              <a:off x="5057491" y="2585784"/>
              <a:ext cx="0" cy="4446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dot"/>
              <a:round/>
              <a:headEnd type="none" w="sm" len="sm"/>
              <a:tailEnd type="none" w="sm" len="sm"/>
            </a:ln>
          </p:spPr>
        </p:cxnSp>
      </p:grpSp>
      <p:grpSp>
        <p:nvGrpSpPr>
          <p:cNvPr id="166" name="Google Shape;166;p25"/>
          <p:cNvGrpSpPr/>
          <p:nvPr/>
        </p:nvGrpSpPr>
        <p:grpSpPr>
          <a:xfrm>
            <a:off x="381000" y="2974516"/>
            <a:ext cx="5951905" cy="670509"/>
            <a:chOff x="1431325" y="2473842"/>
            <a:chExt cx="5951905" cy="670509"/>
          </a:xfrm>
        </p:grpSpPr>
        <p:sp>
          <p:nvSpPr>
            <p:cNvPr id="167" name="Google Shape;167;p25"/>
            <p:cNvSpPr/>
            <p:nvPr/>
          </p:nvSpPr>
          <p:spPr>
            <a:xfrm rot="-5400000">
              <a:off x="4308625" y="126650"/>
              <a:ext cx="670500" cy="5364900"/>
            </a:xfrm>
            <a:prstGeom prst="roundRect">
              <a:avLst>
                <a:gd name="adj" fmla="val 50000"/>
              </a:avLst>
            </a:pr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68" name="Google Shape;168;p25"/>
            <p:cNvSpPr txBox="1"/>
            <p:nvPr/>
          </p:nvSpPr>
          <p:spPr>
            <a:xfrm>
              <a:off x="5045331" y="2473842"/>
              <a:ext cx="2337900" cy="65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457200" lvl="0" indent="-2794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Muli"/>
                <a:buChar char="●"/>
              </a:pPr>
              <a:r>
                <a:rPr lang="en" sz="80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Donec risus dolor porta venenatis </a:t>
              </a:r>
              <a:endParaRPr sz="800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  <a:sym typeface="Muli"/>
              </a:endParaRPr>
            </a:p>
            <a:p>
              <a:pPr marL="457200" lvl="0" indent="-2794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Muli"/>
                <a:buChar char="●"/>
              </a:pPr>
              <a:r>
                <a:rPr lang="en" sz="80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Pharetra luctus felis</a:t>
              </a:r>
              <a:endParaRPr sz="800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  <a:sym typeface="Muli"/>
              </a:endParaRPr>
            </a:p>
            <a:p>
              <a:pPr marL="457200" lvl="0" indent="-2794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Muli"/>
                <a:buChar char="●"/>
              </a:pPr>
              <a:r>
                <a:rPr lang="en" sz="80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Proin vel tellus in felis volutpat </a:t>
              </a:r>
              <a:endParaRPr sz="800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  <a:sym typeface="Muli"/>
              </a:endParaRPr>
            </a:p>
          </p:txBody>
        </p:sp>
        <p:sp>
          <p:nvSpPr>
            <p:cNvPr id="169" name="Google Shape;169;p25"/>
            <p:cNvSpPr txBox="1"/>
            <p:nvPr/>
          </p:nvSpPr>
          <p:spPr>
            <a:xfrm>
              <a:off x="2744681" y="2473842"/>
              <a:ext cx="2337900" cy="65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457200" lvl="0" indent="-2794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Muli"/>
                <a:buChar char="●"/>
              </a:pPr>
              <a:r>
                <a:rPr lang="en" sz="80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Donec risus dolor porta venenatis </a:t>
              </a:r>
              <a:endParaRPr sz="800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  <a:sym typeface="Muli"/>
              </a:endParaRPr>
            </a:p>
            <a:p>
              <a:pPr marL="457200" lvl="0" indent="-2794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Muli"/>
                <a:buChar char="●"/>
              </a:pPr>
              <a:r>
                <a:rPr lang="en" sz="80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Pharetra luctus felis</a:t>
              </a:r>
              <a:endParaRPr sz="800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  <a:sym typeface="Muli"/>
              </a:endParaRPr>
            </a:p>
            <a:p>
              <a:pPr marL="457200" lvl="0" indent="-2794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Muli"/>
                <a:buChar char="●"/>
              </a:pPr>
              <a:r>
                <a:rPr lang="en" sz="80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Proin vel tellus in felis volutpat </a:t>
              </a:r>
              <a:endParaRPr sz="800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  <a:sym typeface="Muli"/>
              </a:endParaRPr>
            </a:p>
          </p:txBody>
        </p:sp>
        <p:sp>
          <p:nvSpPr>
            <p:cNvPr id="170" name="Google Shape;170;p25"/>
            <p:cNvSpPr/>
            <p:nvPr/>
          </p:nvSpPr>
          <p:spPr>
            <a:xfrm rot="-5400000">
              <a:off x="1751875" y="2153292"/>
              <a:ext cx="670500" cy="1311600"/>
            </a:xfrm>
            <a:prstGeom prst="roundRect">
              <a:avLst>
                <a:gd name="adj" fmla="val 50000"/>
              </a:avLst>
            </a:prstGeom>
            <a:solidFill>
              <a:srgbClr val="A7D8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71" name="Google Shape;171;p25"/>
            <p:cNvSpPr/>
            <p:nvPr/>
          </p:nvSpPr>
          <p:spPr>
            <a:xfrm>
              <a:off x="1499580" y="2547844"/>
              <a:ext cx="522300" cy="5223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72" name="Google Shape;172;p25"/>
            <p:cNvSpPr/>
            <p:nvPr/>
          </p:nvSpPr>
          <p:spPr>
            <a:xfrm>
              <a:off x="1545080" y="2593344"/>
              <a:ext cx="431400" cy="431400"/>
            </a:xfrm>
            <a:prstGeom prst="pie">
              <a:avLst>
                <a:gd name="adj1" fmla="val 16226349"/>
                <a:gd name="adj2" fmla="val 10795968"/>
              </a:avLst>
            </a:prstGeom>
            <a:solidFill>
              <a:srgbClr val="A7D8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73" name="Google Shape;173;p25"/>
            <p:cNvSpPr/>
            <p:nvPr/>
          </p:nvSpPr>
          <p:spPr>
            <a:xfrm>
              <a:off x="2025174" y="2616792"/>
              <a:ext cx="608400" cy="39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  <a:sym typeface="Muli Light"/>
                </a:rPr>
                <a:t>75%</a:t>
              </a:r>
              <a:endParaRPr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  <a:sym typeface="Muli Light"/>
              </a:endParaRPr>
            </a:p>
          </p:txBody>
        </p:sp>
        <p:cxnSp>
          <p:nvCxnSpPr>
            <p:cNvPr id="174" name="Google Shape;174;p25"/>
            <p:cNvCxnSpPr/>
            <p:nvPr/>
          </p:nvCxnSpPr>
          <p:spPr>
            <a:xfrm>
              <a:off x="5057491" y="2585784"/>
              <a:ext cx="0" cy="4446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dot"/>
              <a:round/>
              <a:headEnd type="none" w="sm" len="sm"/>
              <a:tailEnd type="none" w="sm" len="sm"/>
            </a:ln>
          </p:spPr>
        </p:cxnSp>
      </p:grpSp>
      <p:grpSp>
        <p:nvGrpSpPr>
          <p:cNvPr id="175" name="Google Shape;175;p25"/>
          <p:cNvGrpSpPr/>
          <p:nvPr/>
        </p:nvGrpSpPr>
        <p:grpSpPr>
          <a:xfrm>
            <a:off x="381000" y="2293241"/>
            <a:ext cx="5951905" cy="670509"/>
            <a:chOff x="1431325" y="2473842"/>
            <a:chExt cx="5951905" cy="670509"/>
          </a:xfrm>
        </p:grpSpPr>
        <p:sp>
          <p:nvSpPr>
            <p:cNvPr id="176" name="Google Shape;176;p25"/>
            <p:cNvSpPr/>
            <p:nvPr/>
          </p:nvSpPr>
          <p:spPr>
            <a:xfrm rot="-5400000">
              <a:off x="4317925" y="117350"/>
              <a:ext cx="670500" cy="5383500"/>
            </a:xfrm>
            <a:prstGeom prst="roundRect">
              <a:avLst>
                <a:gd name="adj" fmla="val 50000"/>
              </a:avLst>
            </a:pr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77" name="Google Shape;177;p25"/>
            <p:cNvSpPr txBox="1"/>
            <p:nvPr/>
          </p:nvSpPr>
          <p:spPr>
            <a:xfrm>
              <a:off x="5045331" y="2473842"/>
              <a:ext cx="2337900" cy="65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457200" lvl="0" indent="-2794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Muli"/>
                <a:buChar char="●"/>
              </a:pPr>
              <a:r>
                <a:rPr lang="en" sz="80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Donec risus dolor porta venenatis </a:t>
              </a:r>
              <a:endParaRPr sz="800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  <a:sym typeface="Muli"/>
              </a:endParaRPr>
            </a:p>
            <a:p>
              <a:pPr marL="457200" lvl="0" indent="-2794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Muli"/>
                <a:buChar char="●"/>
              </a:pPr>
              <a:r>
                <a:rPr lang="en" sz="80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Pharetra luctus felis</a:t>
              </a:r>
              <a:endParaRPr sz="800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  <a:sym typeface="Muli"/>
              </a:endParaRPr>
            </a:p>
            <a:p>
              <a:pPr marL="457200" lvl="0" indent="-2794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Muli"/>
                <a:buChar char="●"/>
              </a:pPr>
              <a:r>
                <a:rPr lang="en" sz="80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Proin vel tellus in felis volutpat </a:t>
              </a:r>
              <a:endParaRPr sz="800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  <a:sym typeface="Muli"/>
              </a:endParaRPr>
            </a:p>
          </p:txBody>
        </p:sp>
        <p:sp>
          <p:nvSpPr>
            <p:cNvPr id="178" name="Google Shape;178;p25"/>
            <p:cNvSpPr txBox="1"/>
            <p:nvPr/>
          </p:nvSpPr>
          <p:spPr>
            <a:xfrm>
              <a:off x="2744681" y="2473842"/>
              <a:ext cx="2337900" cy="65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457200" lvl="0" indent="-2794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Muli"/>
                <a:buChar char="●"/>
              </a:pPr>
              <a:r>
                <a:rPr lang="en" sz="800" dirty="0" err="1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Donec</a:t>
              </a:r>
              <a:r>
                <a:rPr lang="en" sz="800" dirty="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 </a:t>
              </a:r>
              <a:r>
                <a:rPr lang="en" sz="800" dirty="0" err="1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risus</a:t>
              </a:r>
              <a:r>
                <a:rPr lang="en" sz="800" dirty="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 dolor porta </a:t>
              </a:r>
              <a:r>
                <a:rPr lang="en" sz="800" dirty="0" err="1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venenatis</a:t>
              </a:r>
              <a:r>
                <a:rPr lang="en" sz="800" dirty="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 </a:t>
              </a:r>
              <a:endParaRPr sz="800" dirty="0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  <a:sym typeface="Muli"/>
              </a:endParaRPr>
            </a:p>
            <a:p>
              <a:pPr marL="457200" lvl="0" indent="-2794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Muli"/>
                <a:buChar char="●"/>
              </a:pPr>
              <a:r>
                <a:rPr lang="en" sz="800" dirty="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Pharetra </a:t>
              </a:r>
              <a:r>
                <a:rPr lang="en" sz="800" dirty="0" err="1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luctus</a:t>
              </a:r>
              <a:r>
                <a:rPr lang="en" sz="800" dirty="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 </a:t>
              </a:r>
              <a:r>
                <a:rPr lang="en" sz="800" dirty="0" err="1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felis</a:t>
              </a:r>
              <a:endParaRPr sz="800" dirty="0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  <a:sym typeface="Muli"/>
              </a:endParaRPr>
            </a:p>
            <a:p>
              <a:pPr marL="457200" lvl="0" indent="-2794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Muli"/>
                <a:buChar char="●"/>
              </a:pPr>
              <a:r>
                <a:rPr lang="en" sz="800" dirty="0" err="1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Proin</a:t>
              </a:r>
              <a:r>
                <a:rPr lang="en" sz="800" dirty="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 </a:t>
              </a:r>
              <a:r>
                <a:rPr lang="en" sz="800" dirty="0" err="1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vel</a:t>
              </a:r>
              <a:r>
                <a:rPr lang="en" sz="800" dirty="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 </a:t>
              </a:r>
              <a:r>
                <a:rPr lang="en" sz="800" dirty="0" err="1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tellus</a:t>
              </a:r>
              <a:r>
                <a:rPr lang="en" sz="800" dirty="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 in </a:t>
              </a:r>
              <a:r>
                <a:rPr lang="en" sz="800" dirty="0" err="1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felis</a:t>
              </a:r>
              <a:r>
                <a:rPr lang="en" sz="800" dirty="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 </a:t>
              </a:r>
              <a:r>
                <a:rPr lang="en" sz="800" dirty="0" err="1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volutpat</a:t>
              </a:r>
              <a:r>
                <a:rPr lang="en" sz="800" dirty="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 </a:t>
              </a:r>
              <a:endParaRPr sz="800" dirty="0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  <a:sym typeface="Muli"/>
              </a:endParaRPr>
            </a:p>
          </p:txBody>
        </p:sp>
        <p:sp>
          <p:nvSpPr>
            <p:cNvPr id="179" name="Google Shape;179;p25"/>
            <p:cNvSpPr/>
            <p:nvPr/>
          </p:nvSpPr>
          <p:spPr>
            <a:xfrm rot="-5400000">
              <a:off x="1751875" y="2153292"/>
              <a:ext cx="670500" cy="1311600"/>
            </a:xfrm>
            <a:prstGeom prst="roundRect">
              <a:avLst>
                <a:gd name="adj" fmla="val 50000"/>
              </a:avLst>
            </a:prstGeom>
            <a:solidFill>
              <a:srgbClr val="A7D8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80" name="Google Shape;180;p25"/>
            <p:cNvSpPr/>
            <p:nvPr/>
          </p:nvSpPr>
          <p:spPr>
            <a:xfrm>
              <a:off x="1499580" y="2547844"/>
              <a:ext cx="522300" cy="5223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81" name="Google Shape;181;p25"/>
            <p:cNvSpPr/>
            <p:nvPr/>
          </p:nvSpPr>
          <p:spPr>
            <a:xfrm>
              <a:off x="1545080" y="2593344"/>
              <a:ext cx="431400" cy="431400"/>
            </a:xfrm>
            <a:prstGeom prst="pie">
              <a:avLst>
                <a:gd name="adj1" fmla="val 16226349"/>
                <a:gd name="adj2" fmla="val 10795968"/>
              </a:avLst>
            </a:prstGeom>
            <a:solidFill>
              <a:srgbClr val="A7D8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82" name="Google Shape;182;p25"/>
            <p:cNvSpPr/>
            <p:nvPr/>
          </p:nvSpPr>
          <p:spPr>
            <a:xfrm>
              <a:off x="2025174" y="2616792"/>
              <a:ext cx="608400" cy="39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  <a:sym typeface="Muli Light"/>
                </a:rPr>
                <a:t>75%</a:t>
              </a:r>
              <a:endParaRPr dirty="0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  <a:sym typeface="Muli Light"/>
              </a:endParaRPr>
            </a:p>
          </p:txBody>
        </p:sp>
        <p:cxnSp>
          <p:nvCxnSpPr>
            <p:cNvPr id="183" name="Google Shape;183;p25"/>
            <p:cNvCxnSpPr/>
            <p:nvPr/>
          </p:nvCxnSpPr>
          <p:spPr>
            <a:xfrm>
              <a:off x="5057491" y="2585784"/>
              <a:ext cx="0" cy="4446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dot"/>
              <a:round/>
              <a:headEnd type="none" w="sm" len="sm"/>
              <a:tailEnd type="none" w="sm" len="sm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6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 charset="0"/>
                <a:ea typeface="Calibri" charset="0"/>
                <a:cs typeface="Calibri" charset="0"/>
              </a:rPr>
              <a:t>And tables to compare data</a:t>
            </a:r>
            <a:endParaRPr>
              <a:latin typeface="Calibri" charset="0"/>
              <a:ea typeface="Calibri" charset="0"/>
              <a:cs typeface="Calibri" charset="0"/>
            </a:endParaRPr>
          </a:p>
        </p:txBody>
      </p:sp>
      <p:graphicFrame>
        <p:nvGraphicFramePr>
          <p:cNvPr id="189" name="Google Shape;189;p26"/>
          <p:cNvGraphicFramePr/>
          <p:nvPr>
            <p:extLst>
              <p:ext uri="{D42A27DB-BD31-4B8C-83A1-F6EECF244321}">
                <p14:modId xmlns:p14="http://schemas.microsoft.com/office/powerpoint/2010/main" val="2101810937"/>
              </p:ext>
            </p:extLst>
          </p:nvPr>
        </p:nvGraphicFramePr>
        <p:xfrm>
          <a:off x="498375" y="2106631"/>
          <a:ext cx="5251100" cy="2643200"/>
        </p:xfrm>
        <a:graphic>
          <a:graphicData uri="http://schemas.openxmlformats.org/drawingml/2006/table">
            <a:tbl>
              <a:tblPr>
                <a:noFill/>
                <a:tableStyleId>{ED9464E7-1150-4B65-AE5D-D6C20A30599A}</a:tableStyleId>
              </a:tblPr>
              <a:tblGrid>
                <a:gridCol w="1312775"/>
                <a:gridCol w="1312775"/>
                <a:gridCol w="1312775"/>
                <a:gridCol w="1312775"/>
              </a:tblGrid>
              <a:tr h="660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0" i="0" dirty="0">
                        <a:solidFill>
                          <a:srgbClr val="65617D"/>
                        </a:solidFill>
                        <a:latin typeface="Calibri Regular" charset="0"/>
                        <a:ea typeface="Calibri Regular" charset="0"/>
                        <a:cs typeface="Calibri Regular" charset="0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0" i="0" dirty="0">
                          <a:solidFill>
                            <a:srgbClr val="65617D"/>
                          </a:solidFill>
                          <a:latin typeface="Calibri Regular" charset="0"/>
                          <a:ea typeface="Calibri Regular" charset="0"/>
                          <a:cs typeface="Calibri Regular" charset="0"/>
                          <a:sym typeface="Muli"/>
                        </a:rPr>
                        <a:t>A</a:t>
                      </a:r>
                      <a:endParaRPr sz="1100" b="0" i="0" dirty="0">
                        <a:solidFill>
                          <a:srgbClr val="65617D"/>
                        </a:solidFill>
                        <a:latin typeface="Calibri Regular" charset="0"/>
                        <a:ea typeface="Calibri Regular" charset="0"/>
                        <a:cs typeface="Calibri Regular" charset="0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0" i="0" dirty="0">
                          <a:solidFill>
                            <a:srgbClr val="65617D"/>
                          </a:solidFill>
                          <a:latin typeface="Calibri Regular" charset="0"/>
                          <a:ea typeface="Calibri Regular" charset="0"/>
                          <a:cs typeface="Calibri Regular" charset="0"/>
                          <a:sym typeface="Muli"/>
                        </a:rPr>
                        <a:t>B</a:t>
                      </a:r>
                      <a:endParaRPr sz="1100" b="0" i="0" dirty="0">
                        <a:solidFill>
                          <a:srgbClr val="65617D"/>
                        </a:solidFill>
                        <a:latin typeface="Calibri Regular" charset="0"/>
                        <a:ea typeface="Calibri Regular" charset="0"/>
                        <a:cs typeface="Calibri Regular" charset="0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0" i="0" dirty="0">
                          <a:solidFill>
                            <a:srgbClr val="65617D"/>
                          </a:solidFill>
                          <a:latin typeface="Calibri Regular" charset="0"/>
                          <a:ea typeface="Calibri Regular" charset="0"/>
                          <a:cs typeface="Calibri Regular" charset="0"/>
                          <a:sym typeface="Muli"/>
                        </a:rPr>
                        <a:t>C</a:t>
                      </a:r>
                      <a:endParaRPr sz="1100" b="0" i="0" dirty="0">
                        <a:solidFill>
                          <a:srgbClr val="65617D"/>
                        </a:solidFill>
                        <a:latin typeface="Calibri Regular" charset="0"/>
                        <a:ea typeface="Calibri Regular" charset="0"/>
                        <a:cs typeface="Calibri Regular" charset="0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6608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0" i="0" dirty="0">
                          <a:solidFill>
                            <a:srgbClr val="65617D"/>
                          </a:solidFill>
                          <a:latin typeface="Calibri Regular" charset="0"/>
                          <a:ea typeface="Calibri Regular" charset="0"/>
                          <a:cs typeface="Calibri Regular" charset="0"/>
                          <a:sym typeface="Muli"/>
                        </a:rPr>
                        <a:t>Yellow</a:t>
                      </a:r>
                      <a:endParaRPr sz="1100" b="0" i="0" dirty="0">
                        <a:solidFill>
                          <a:srgbClr val="65617D"/>
                        </a:solidFill>
                        <a:latin typeface="Calibri Regular" charset="0"/>
                        <a:ea typeface="Calibri Regular" charset="0"/>
                        <a:cs typeface="Calibri Regular" charset="0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0" i="0" dirty="0">
                          <a:solidFill>
                            <a:srgbClr val="65617D"/>
                          </a:solidFill>
                          <a:latin typeface="Calibri Regular" charset="0"/>
                          <a:ea typeface="Calibri Regular" charset="0"/>
                          <a:cs typeface="Calibri Regular" charset="0"/>
                          <a:sym typeface="Muli"/>
                        </a:rPr>
                        <a:t>10</a:t>
                      </a:r>
                      <a:endParaRPr b="0" i="0" dirty="0">
                        <a:solidFill>
                          <a:srgbClr val="65617D"/>
                        </a:solidFill>
                        <a:latin typeface="Calibri Regular" charset="0"/>
                        <a:ea typeface="Calibri Regular" charset="0"/>
                        <a:cs typeface="Calibri Regular" charset="0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0" i="0" dirty="0">
                          <a:solidFill>
                            <a:srgbClr val="65617D"/>
                          </a:solidFill>
                          <a:latin typeface="Calibri Regular" charset="0"/>
                          <a:ea typeface="Calibri Regular" charset="0"/>
                          <a:cs typeface="Calibri Regular" charset="0"/>
                          <a:sym typeface="Muli"/>
                        </a:rPr>
                        <a:t>20</a:t>
                      </a:r>
                      <a:endParaRPr b="0" i="0" dirty="0">
                        <a:solidFill>
                          <a:srgbClr val="65617D"/>
                        </a:solidFill>
                        <a:latin typeface="Calibri Regular" charset="0"/>
                        <a:ea typeface="Calibri Regular" charset="0"/>
                        <a:cs typeface="Calibri Regular" charset="0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0" i="0" dirty="0">
                          <a:solidFill>
                            <a:srgbClr val="65617D"/>
                          </a:solidFill>
                          <a:latin typeface="Calibri Regular" charset="0"/>
                          <a:ea typeface="Calibri Regular" charset="0"/>
                          <a:cs typeface="Calibri Regular" charset="0"/>
                          <a:sym typeface="Muli"/>
                        </a:rPr>
                        <a:t>7</a:t>
                      </a:r>
                      <a:endParaRPr b="0" i="0" dirty="0">
                        <a:solidFill>
                          <a:srgbClr val="65617D"/>
                        </a:solidFill>
                        <a:latin typeface="Calibri Regular" charset="0"/>
                        <a:ea typeface="Calibri Regular" charset="0"/>
                        <a:cs typeface="Calibri Regular" charset="0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6608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0" i="0" dirty="0">
                          <a:solidFill>
                            <a:srgbClr val="65617D"/>
                          </a:solidFill>
                          <a:latin typeface="Calibri Regular" charset="0"/>
                          <a:ea typeface="Calibri Regular" charset="0"/>
                          <a:cs typeface="Calibri Regular" charset="0"/>
                          <a:sym typeface="Muli"/>
                        </a:rPr>
                        <a:t>Blue</a:t>
                      </a:r>
                      <a:endParaRPr sz="1100" b="0" i="0" dirty="0">
                        <a:solidFill>
                          <a:srgbClr val="65617D"/>
                        </a:solidFill>
                        <a:latin typeface="Calibri Regular" charset="0"/>
                        <a:ea typeface="Calibri Regular" charset="0"/>
                        <a:cs typeface="Calibri Regular" charset="0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0" i="0" dirty="0">
                          <a:solidFill>
                            <a:srgbClr val="65617D"/>
                          </a:solidFill>
                          <a:latin typeface="Calibri Regular" charset="0"/>
                          <a:ea typeface="Calibri Regular" charset="0"/>
                          <a:cs typeface="Calibri Regular" charset="0"/>
                          <a:sym typeface="Muli"/>
                        </a:rPr>
                        <a:t>30</a:t>
                      </a:r>
                      <a:endParaRPr b="0" i="0" dirty="0">
                        <a:solidFill>
                          <a:srgbClr val="65617D"/>
                        </a:solidFill>
                        <a:latin typeface="Calibri Regular" charset="0"/>
                        <a:ea typeface="Calibri Regular" charset="0"/>
                        <a:cs typeface="Calibri Regular" charset="0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0" i="0" dirty="0">
                          <a:solidFill>
                            <a:srgbClr val="65617D"/>
                          </a:solidFill>
                          <a:latin typeface="Calibri Regular" charset="0"/>
                          <a:ea typeface="Calibri Regular" charset="0"/>
                          <a:cs typeface="Calibri Regular" charset="0"/>
                          <a:sym typeface="Muli"/>
                        </a:rPr>
                        <a:t>15</a:t>
                      </a:r>
                      <a:endParaRPr b="0" i="0" dirty="0">
                        <a:solidFill>
                          <a:srgbClr val="65617D"/>
                        </a:solidFill>
                        <a:latin typeface="Calibri Regular" charset="0"/>
                        <a:ea typeface="Calibri Regular" charset="0"/>
                        <a:cs typeface="Calibri Regular" charset="0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0" i="0" dirty="0">
                          <a:solidFill>
                            <a:srgbClr val="65617D"/>
                          </a:solidFill>
                          <a:latin typeface="Calibri Regular" charset="0"/>
                          <a:ea typeface="Calibri Regular" charset="0"/>
                          <a:cs typeface="Calibri Regular" charset="0"/>
                          <a:sym typeface="Muli"/>
                        </a:rPr>
                        <a:t>10</a:t>
                      </a:r>
                      <a:endParaRPr b="0" i="0" dirty="0">
                        <a:solidFill>
                          <a:srgbClr val="65617D"/>
                        </a:solidFill>
                        <a:latin typeface="Calibri Regular" charset="0"/>
                        <a:ea typeface="Calibri Regular" charset="0"/>
                        <a:cs typeface="Calibri Regular" charset="0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6608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0" i="0" dirty="0">
                          <a:solidFill>
                            <a:srgbClr val="65617D"/>
                          </a:solidFill>
                          <a:latin typeface="Calibri Regular" charset="0"/>
                          <a:ea typeface="Calibri Regular" charset="0"/>
                          <a:cs typeface="Calibri Regular" charset="0"/>
                          <a:sym typeface="Muli"/>
                        </a:rPr>
                        <a:t>Orange</a:t>
                      </a:r>
                      <a:endParaRPr sz="1100" b="0" i="0" dirty="0">
                        <a:solidFill>
                          <a:srgbClr val="65617D"/>
                        </a:solidFill>
                        <a:latin typeface="Calibri Regular" charset="0"/>
                        <a:ea typeface="Calibri Regular" charset="0"/>
                        <a:cs typeface="Calibri Regular" charset="0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0" i="0" dirty="0">
                          <a:solidFill>
                            <a:srgbClr val="65617D"/>
                          </a:solidFill>
                          <a:latin typeface="Calibri Regular" charset="0"/>
                          <a:ea typeface="Calibri Regular" charset="0"/>
                          <a:cs typeface="Calibri Regular" charset="0"/>
                          <a:sym typeface="Muli"/>
                        </a:rPr>
                        <a:t>5</a:t>
                      </a:r>
                      <a:endParaRPr b="0" i="0" dirty="0">
                        <a:solidFill>
                          <a:srgbClr val="65617D"/>
                        </a:solidFill>
                        <a:latin typeface="Calibri Regular" charset="0"/>
                        <a:ea typeface="Calibri Regular" charset="0"/>
                        <a:cs typeface="Calibri Regular" charset="0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0" i="0" dirty="0">
                          <a:solidFill>
                            <a:srgbClr val="65617D"/>
                          </a:solidFill>
                          <a:latin typeface="Calibri Regular" charset="0"/>
                          <a:ea typeface="Calibri Regular" charset="0"/>
                          <a:cs typeface="Calibri Regular" charset="0"/>
                          <a:sym typeface="Muli"/>
                        </a:rPr>
                        <a:t>24</a:t>
                      </a:r>
                      <a:endParaRPr b="0" i="0" dirty="0">
                        <a:solidFill>
                          <a:srgbClr val="65617D"/>
                        </a:solidFill>
                        <a:latin typeface="Calibri Regular" charset="0"/>
                        <a:ea typeface="Calibri Regular" charset="0"/>
                        <a:cs typeface="Calibri Regular" charset="0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0" i="0" dirty="0">
                          <a:solidFill>
                            <a:srgbClr val="65617D"/>
                          </a:solidFill>
                          <a:latin typeface="Calibri Regular" charset="0"/>
                          <a:ea typeface="Calibri Regular" charset="0"/>
                          <a:cs typeface="Calibri Regular" charset="0"/>
                          <a:sym typeface="Muli"/>
                        </a:rPr>
                        <a:t>16</a:t>
                      </a:r>
                      <a:endParaRPr b="0" i="0" dirty="0">
                        <a:solidFill>
                          <a:srgbClr val="65617D"/>
                        </a:solidFill>
                        <a:latin typeface="Calibri Regular" charset="0"/>
                        <a:ea typeface="Calibri Regular" charset="0"/>
                        <a:cs typeface="Calibri Regular" charset="0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190" name="Google Shape;190;p2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Calibri" charset="0"/>
                <a:ea typeface="Calibri" charset="0"/>
                <a:cs typeface="Calibri" charset="0"/>
              </a:rPr>
              <a:t>46</a:t>
            </a:fld>
            <a:endParaRPr>
              <a:latin typeface="Calibri" charset="0"/>
              <a:ea typeface="Calibri" charset="0"/>
              <a:cs typeface="Calibri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7D86D"/>
        </a:solidFill>
        <a:effectLst/>
      </p:bgPr>
    </p:bg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8"/>
          <p:cNvSpPr txBox="1">
            <a:spLocks noGrp="1"/>
          </p:cNvSpPr>
          <p:nvPr>
            <p:ph type="ctrTitle" idx="4294967295"/>
          </p:nvPr>
        </p:nvSpPr>
        <p:spPr>
          <a:xfrm>
            <a:off x="609600" y="821342"/>
            <a:ext cx="77724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</a:rPr>
              <a:t>89,526,124</a:t>
            </a:r>
            <a:endParaRPr sz="9600">
              <a:solidFill>
                <a:srgbClr val="FFFFFF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10" name="Google Shape;210;p28"/>
          <p:cNvSpPr txBox="1">
            <a:spLocks noGrp="1"/>
          </p:cNvSpPr>
          <p:nvPr>
            <p:ph type="subTitle" idx="4294967295"/>
          </p:nvPr>
        </p:nvSpPr>
        <p:spPr>
          <a:xfrm>
            <a:off x="609600" y="2078050"/>
            <a:ext cx="39036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alibri" charset="0"/>
                <a:ea typeface="Calibri" charset="0"/>
                <a:cs typeface="Calibri" charset="0"/>
              </a:rPr>
              <a:t>Whoa! That’s a big number, aren’t you proud?</a:t>
            </a:r>
            <a:endParaRPr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11" name="Google Shape;211;p2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Calibri" charset="0"/>
                <a:ea typeface="Calibri" charset="0"/>
                <a:cs typeface="Calibri" charset="0"/>
              </a:rPr>
              <a:t>47</a:t>
            </a:fld>
            <a:endParaRPr>
              <a:latin typeface="Calibri" charset="0"/>
              <a:ea typeface="Calibri" charset="0"/>
              <a:cs typeface="Calibri" charset="0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9"/>
          <p:cNvSpPr txBox="1">
            <a:spLocks noGrp="1"/>
          </p:cNvSpPr>
          <p:nvPr>
            <p:ph type="ctrTitle" idx="4294967295"/>
          </p:nvPr>
        </p:nvSpPr>
        <p:spPr>
          <a:xfrm>
            <a:off x="685800" y="343200"/>
            <a:ext cx="4754400" cy="894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 charset="0"/>
                <a:ea typeface="Calibri" charset="0"/>
                <a:cs typeface="Calibri" charset="0"/>
              </a:rPr>
              <a:t>89,526,124$</a:t>
            </a:r>
            <a:endParaRPr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17" name="Google Shape;217;p29"/>
          <p:cNvSpPr txBox="1">
            <a:spLocks noGrp="1"/>
          </p:cNvSpPr>
          <p:nvPr>
            <p:ph type="subTitle" idx="4294967295"/>
          </p:nvPr>
        </p:nvSpPr>
        <p:spPr>
          <a:xfrm>
            <a:off x="685800" y="1030308"/>
            <a:ext cx="4754400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alibri" charset="0"/>
                <a:ea typeface="Calibri" charset="0"/>
                <a:cs typeface="Calibri" charset="0"/>
              </a:rPr>
              <a:t>That’s a lot of money</a:t>
            </a:r>
            <a:endParaRPr sz="240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18" name="Google Shape;218;p29"/>
          <p:cNvSpPr txBox="1">
            <a:spLocks noGrp="1"/>
          </p:cNvSpPr>
          <p:nvPr>
            <p:ph type="ctrTitle" idx="4294967295"/>
          </p:nvPr>
        </p:nvSpPr>
        <p:spPr>
          <a:xfrm>
            <a:off x="685800" y="3429294"/>
            <a:ext cx="4754400" cy="894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 charset="0"/>
                <a:ea typeface="Calibri" charset="0"/>
                <a:cs typeface="Calibri" charset="0"/>
              </a:rPr>
              <a:t>100%</a:t>
            </a:r>
            <a:endParaRPr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19" name="Google Shape;219;p29"/>
          <p:cNvSpPr txBox="1">
            <a:spLocks noGrp="1"/>
          </p:cNvSpPr>
          <p:nvPr>
            <p:ph type="subTitle" idx="4294967295"/>
          </p:nvPr>
        </p:nvSpPr>
        <p:spPr>
          <a:xfrm>
            <a:off x="685800" y="4116401"/>
            <a:ext cx="4754400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alibri" charset="0"/>
                <a:ea typeface="Calibri" charset="0"/>
                <a:cs typeface="Calibri" charset="0"/>
              </a:rPr>
              <a:t>Total success!</a:t>
            </a:r>
            <a:endParaRPr sz="240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20" name="Google Shape;220;p29"/>
          <p:cNvSpPr txBox="1">
            <a:spLocks noGrp="1"/>
          </p:cNvSpPr>
          <p:nvPr>
            <p:ph type="ctrTitle" idx="4294967295"/>
          </p:nvPr>
        </p:nvSpPr>
        <p:spPr>
          <a:xfrm>
            <a:off x="685800" y="1886247"/>
            <a:ext cx="4754400" cy="894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 charset="0"/>
                <a:ea typeface="Calibri" charset="0"/>
                <a:cs typeface="Calibri" charset="0"/>
              </a:rPr>
              <a:t>185,244 users</a:t>
            </a:r>
            <a:endParaRPr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21" name="Google Shape;221;p29"/>
          <p:cNvSpPr txBox="1">
            <a:spLocks noGrp="1"/>
          </p:cNvSpPr>
          <p:nvPr>
            <p:ph type="subTitle" idx="4294967295"/>
          </p:nvPr>
        </p:nvSpPr>
        <p:spPr>
          <a:xfrm>
            <a:off x="685800" y="2573354"/>
            <a:ext cx="4754400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alibri" charset="0"/>
                <a:ea typeface="Calibri" charset="0"/>
                <a:cs typeface="Calibri" charset="0"/>
              </a:rPr>
              <a:t>And a lot of users</a:t>
            </a:r>
            <a:endParaRPr sz="240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22" name="Google Shape;222;p2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Calibri" charset="0"/>
                <a:ea typeface="Calibri" charset="0"/>
                <a:cs typeface="Calibri" charset="0"/>
              </a:rPr>
              <a:t>48</a:t>
            </a:fld>
            <a:endParaRPr>
              <a:latin typeface="Calibri" charset="0"/>
              <a:ea typeface="Calibri" charset="0"/>
              <a:cs typeface="Calibri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0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40470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 charset="0"/>
                <a:ea typeface="Calibri" charset="0"/>
                <a:cs typeface="Calibri" charset="0"/>
              </a:rPr>
              <a:t>Our process is easy</a:t>
            </a:r>
            <a:endParaRPr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28" name="Google Shape;228;p3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Calibri" charset="0"/>
                <a:ea typeface="Calibri" charset="0"/>
                <a:cs typeface="Calibri" charset="0"/>
              </a:rPr>
              <a:t>49</a:t>
            </a:fld>
            <a:endParaRPr>
              <a:latin typeface="Calibri" charset="0"/>
              <a:ea typeface="Calibri" charset="0"/>
              <a:cs typeface="Calibri" charset="0"/>
            </a:endParaRPr>
          </a:p>
        </p:txBody>
      </p:sp>
      <p:grpSp>
        <p:nvGrpSpPr>
          <p:cNvPr id="229" name="Google Shape;229;p30"/>
          <p:cNvGrpSpPr/>
          <p:nvPr/>
        </p:nvGrpSpPr>
        <p:grpSpPr>
          <a:xfrm>
            <a:off x="78111" y="2050450"/>
            <a:ext cx="2726286" cy="2547000"/>
            <a:chOff x="1293736" y="1258050"/>
            <a:chExt cx="2726286" cy="2547000"/>
          </a:xfrm>
        </p:grpSpPr>
        <p:sp>
          <p:nvSpPr>
            <p:cNvPr id="230" name="Google Shape;230;p30"/>
            <p:cNvSpPr/>
            <p:nvPr/>
          </p:nvSpPr>
          <p:spPr>
            <a:xfrm rot="2700000">
              <a:off x="2286374" y="1011412"/>
              <a:ext cx="561726" cy="3040276"/>
            </a:xfrm>
            <a:prstGeom prst="roundRect">
              <a:avLst>
                <a:gd name="adj" fmla="val 50000"/>
              </a:avLst>
            </a:prstGeom>
            <a:solidFill>
              <a:srgbClr val="52A5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CBE5F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231" name="Google Shape;231;p30"/>
            <p:cNvSpPr/>
            <p:nvPr/>
          </p:nvSpPr>
          <p:spPr>
            <a:xfrm>
              <a:off x="1510752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52A551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1</a:t>
              </a:r>
              <a:endParaRPr sz="1200" b="1">
                <a:solidFill>
                  <a:srgbClr val="52A551"/>
                </a:solidFill>
                <a:latin typeface="Calibri" charset="0"/>
                <a:ea typeface="Calibri" charset="0"/>
                <a:cs typeface="Calibri" charset="0"/>
                <a:sym typeface="Muli"/>
              </a:endParaRPr>
            </a:p>
          </p:txBody>
        </p:sp>
        <p:sp>
          <p:nvSpPr>
            <p:cNvPr id="232" name="Google Shape;232;p30"/>
            <p:cNvSpPr txBox="1"/>
            <p:nvPr/>
          </p:nvSpPr>
          <p:spPr>
            <a:xfrm rot="-2700000">
              <a:off x="1501398" y="2241353"/>
              <a:ext cx="2332604" cy="3932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Vestibulum congue tempus</a:t>
              </a:r>
              <a:endParaRPr sz="800" b="1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  <a:sym typeface="Muli"/>
              </a:endParaRPr>
            </a:p>
          </p:txBody>
        </p:sp>
        <p:sp>
          <p:nvSpPr>
            <p:cNvPr id="233" name="Google Shape;233;p30"/>
            <p:cNvSpPr txBox="1"/>
            <p:nvPr/>
          </p:nvSpPr>
          <p:spPr>
            <a:xfrm rot="-2700000">
              <a:off x="1959709" y="2550697"/>
              <a:ext cx="2203628" cy="5074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65617D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Lorem ipsum dolor sit amet, consectetur adipiscing elit, sed do eiusmod tempor. Donec facilisis lacus eget mauris.</a:t>
              </a:r>
              <a:endParaRPr sz="800" b="1">
                <a:solidFill>
                  <a:srgbClr val="65617D"/>
                </a:solidFill>
                <a:latin typeface="Calibri" charset="0"/>
                <a:ea typeface="Calibri" charset="0"/>
                <a:cs typeface="Calibri" charset="0"/>
                <a:sym typeface="Muli"/>
              </a:endParaRPr>
            </a:p>
          </p:txBody>
        </p:sp>
      </p:grpSp>
      <p:grpSp>
        <p:nvGrpSpPr>
          <p:cNvPr id="234" name="Google Shape;234;p30"/>
          <p:cNvGrpSpPr/>
          <p:nvPr/>
        </p:nvGrpSpPr>
        <p:grpSpPr>
          <a:xfrm>
            <a:off x="1988333" y="2050450"/>
            <a:ext cx="2726286" cy="2547000"/>
            <a:chOff x="3203958" y="1258050"/>
            <a:chExt cx="2726286" cy="2547000"/>
          </a:xfrm>
        </p:grpSpPr>
        <p:sp>
          <p:nvSpPr>
            <p:cNvPr id="235" name="Google Shape;235;p30"/>
            <p:cNvSpPr/>
            <p:nvPr/>
          </p:nvSpPr>
          <p:spPr>
            <a:xfrm rot="2700000">
              <a:off x="4196595" y="1011412"/>
              <a:ext cx="561726" cy="3040276"/>
            </a:xfrm>
            <a:prstGeom prst="roundRect">
              <a:avLst>
                <a:gd name="adj" fmla="val 50000"/>
              </a:avLst>
            </a:prstGeom>
            <a:solidFill>
              <a:srgbClr val="7CBE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CBE5F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236" name="Google Shape;236;p30"/>
            <p:cNvSpPr/>
            <p:nvPr/>
          </p:nvSpPr>
          <p:spPr>
            <a:xfrm>
              <a:off x="3420974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7CBE5F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2</a:t>
              </a:r>
              <a:endParaRPr sz="1200" b="1">
                <a:solidFill>
                  <a:srgbClr val="7CBE5F"/>
                </a:solidFill>
                <a:latin typeface="Calibri" charset="0"/>
                <a:ea typeface="Calibri" charset="0"/>
                <a:cs typeface="Calibri" charset="0"/>
                <a:sym typeface="Muli"/>
              </a:endParaRPr>
            </a:p>
          </p:txBody>
        </p:sp>
        <p:sp>
          <p:nvSpPr>
            <p:cNvPr id="237" name="Google Shape;237;p30"/>
            <p:cNvSpPr txBox="1"/>
            <p:nvPr/>
          </p:nvSpPr>
          <p:spPr>
            <a:xfrm rot="-2700000">
              <a:off x="3410687" y="2240903"/>
              <a:ext cx="2333877" cy="3932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Vestibulum congue tempus</a:t>
              </a:r>
              <a:endParaRPr sz="800" b="1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  <a:sym typeface="Muli"/>
              </a:endParaRPr>
            </a:p>
          </p:txBody>
        </p:sp>
        <p:sp>
          <p:nvSpPr>
            <p:cNvPr id="238" name="Google Shape;238;p30"/>
            <p:cNvSpPr txBox="1"/>
            <p:nvPr/>
          </p:nvSpPr>
          <p:spPr>
            <a:xfrm rot="-2700000">
              <a:off x="3869931" y="2550697"/>
              <a:ext cx="2203628" cy="5074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65617D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Lorem ipsum dolor sit amet, consectetur adipiscing elit, sed do eiusmod tempor. Donec facilisis lacus eget mauris.</a:t>
              </a:r>
              <a:endParaRPr sz="800" b="1">
                <a:solidFill>
                  <a:srgbClr val="65617D"/>
                </a:solidFill>
                <a:latin typeface="Calibri" charset="0"/>
                <a:ea typeface="Calibri" charset="0"/>
                <a:cs typeface="Calibri" charset="0"/>
                <a:sym typeface="Muli"/>
              </a:endParaRPr>
            </a:p>
          </p:txBody>
        </p:sp>
      </p:grpSp>
      <p:grpSp>
        <p:nvGrpSpPr>
          <p:cNvPr id="239" name="Google Shape;239;p30"/>
          <p:cNvGrpSpPr/>
          <p:nvPr/>
        </p:nvGrpSpPr>
        <p:grpSpPr>
          <a:xfrm>
            <a:off x="3908352" y="2050450"/>
            <a:ext cx="2726286" cy="2547000"/>
            <a:chOff x="5123977" y="1258050"/>
            <a:chExt cx="2726286" cy="2547000"/>
          </a:xfrm>
        </p:grpSpPr>
        <p:sp>
          <p:nvSpPr>
            <p:cNvPr id="240" name="Google Shape;240;p30"/>
            <p:cNvSpPr/>
            <p:nvPr/>
          </p:nvSpPr>
          <p:spPr>
            <a:xfrm rot="2700000">
              <a:off x="6116614" y="1011412"/>
              <a:ext cx="561726" cy="3040276"/>
            </a:xfrm>
            <a:prstGeom prst="roundRect">
              <a:avLst>
                <a:gd name="adj" fmla="val 50000"/>
              </a:avLst>
            </a:prstGeom>
            <a:solidFill>
              <a:srgbClr val="A7D8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241" name="Google Shape;241;p30"/>
            <p:cNvSpPr/>
            <p:nvPr/>
          </p:nvSpPr>
          <p:spPr>
            <a:xfrm>
              <a:off x="5340992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A7D86D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3</a:t>
              </a:r>
              <a:endParaRPr sz="1200" b="1">
                <a:solidFill>
                  <a:srgbClr val="A7D86D"/>
                </a:solidFill>
                <a:latin typeface="Calibri" charset="0"/>
                <a:ea typeface="Calibri" charset="0"/>
                <a:cs typeface="Calibri" charset="0"/>
                <a:sym typeface="Muli"/>
              </a:endParaRPr>
            </a:p>
          </p:txBody>
        </p:sp>
        <p:sp>
          <p:nvSpPr>
            <p:cNvPr id="242" name="Google Shape;242;p30"/>
            <p:cNvSpPr txBox="1"/>
            <p:nvPr/>
          </p:nvSpPr>
          <p:spPr>
            <a:xfrm rot="-2700000">
              <a:off x="5323969" y="2238203"/>
              <a:ext cx="2341513" cy="3932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Vestibulum congue tempus</a:t>
              </a:r>
              <a:endParaRPr sz="800" b="1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  <a:sym typeface="Muli"/>
              </a:endParaRPr>
            </a:p>
          </p:txBody>
        </p:sp>
        <p:sp>
          <p:nvSpPr>
            <p:cNvPr id="243" name="Google Shape;243;p30"/>
            <p:cNvSpPr txBox="1"/>
            <p:nvPr/>
          </p:nvSpPr>
          <p:spPr>
            <a:xfrm rot="-2700000">
              <a:off x="5789949" y="2550697"/>
              <a:ext cx="2203628" cy="5074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65617D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Lorem ipsum dolor sit amet, consectetur adipiscing elit, sed do eiusmod tempor. Donec facilisis lacus eget mauris.</a:t>
              </a:r>
              <a:endParaRPr sz="800" b="1">
                <a:solidFill>
                  <a:srgbClr val="65617D"/>
                </a:solidFill>
                <a:latin typeface="Calibri" charset="0"/>
                <a:ea typeface="Calibri" charset="0"/>
                <a:cs typeface="Calibri" charset="0"/>
                <a:sym typeface="Muli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>
            <a:spLocks noGrp="1"/>
          </p:cNvSpPr>
          <p:nvPr>
            <p:ph type="body" idx="1"/>
          </p:nvPr>
        </p:nvSpPr>
        <p:spPr>
          <a:xfrm>
            <a:off x="962850" y="919975"/>
            <a:ext cx="4469100" cy="3342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en-US" dirty="0"/>
              <a:t>You want to meet tourists and show them cool places in your country</a:t>
            </a:r>
            <a:endParaRPr lang="en-US" dirty="0">
              <a:cs typeface="Calibr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93" name="Google Shape;93;p1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Calibri" charset="0"/>
                <a:ea typeface="Calibri" charset="0"/>
                <a:cs typeface="Calibri" charset="0"/>
              </a:rPr>
              <a:t>5</a:t>
            </a:fld>
            <a:endParaRPr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044398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1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 charset="0"/>
                <a:ea typeface="Calibri" charset="0"/>
                <a:cs typeface="Calibri" charset="0"/>
              </a:rPr>
              <a:t>Let’s review some concepts</a:t>
            </a:r>
            <a:endParaRPr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49" name="Google Shape;249;p31"/>
          <p:cNvSpPr txBox="1">
            <a:spLocks noGrp="1"/>
          </p:cNvSpPr>
          <p:nvPr>
            <p:ph type="body" idx="1"/>
          </p:nvPr>
        </p:nvSpPr>
        <p:spPr>
          <a:xfrm>
            <a:off x="457200" y="2082325"/>
            <a:ext cx="2359800" cy="130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latin typeface="Calibri" charset="0"/>
                <a:ea typeface="Calibri" charset="0"/>
                <a:cs typeface="Calibri" charset="0"/>
              </a:rPr>
              <a:t>Yellow</a:t>
            </a:r>
            <a:endParaRPr b="1">
              <a:latin typeface="Calibri" charset="0"/>
              <a:ea typeface="Calibri" charset="0"/>
              <a:cs typeface="Calibri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latin typeface="Calibri" charset="0"/>
                <a:ea typeface="Calibri" charset="0"/>
                <a:cs typeface="Calibri" charset="0"/>
              </a:rPr>
              <a:t>Is the color of gold, butter and ripe lemons. In the spectrum of visible light, yellow is found between green and orange.</a:t>
            </a:r>
            <a:endParaRPr sz="120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50" name="Google Shape;250;p31"/>
          <p:cNvSpPr txBox="1">
            <a:spLocks noGrp="1"/>
          </p:cNvSpPr>
          <p:nvPr>
            <p:ph type="body" idx="2"/>
          </p:nvPr>
        </p:nvSpPr>
        <p:spPr>
          <a:xfrm>
            <a:off x="3392101" y="2082325"/>
            <a:ext cx="2359800" cy="130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latin typeface="Calibri" charset="0"/>
                <a:ea typeface="Calibri" charset="0"/>
                <a:cs typeface="Calibri" charset="0"/>
              </a:rPr>
              <a:t>Blue</a:t>
            </a:r>
            <a:endParaRPr b="1">
              <a:latin typeface="Calibri" charset="0"/>
              <a:ea typeface="Calibri" charset="0"/>
              <a:cs typeface="Calibri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latin typeface="Calibri" charset="0"/>
                <a:ea typeface="Calibri" charset="0"/>
                <a:cs typeface="Calibri" charset="0"/>
              </a:rPr>
              <a:t>Is the colour of the clear sky and the deep sea. It is located between violet and green on the optical spectrum.</a:t>
            </a:r>
            <a:endParaRPr sz="120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51" name="Google Shape;251;p31"/>
          <p:cNvSpPr txBox="1">
            <a:spLocks noGrp="1"/>
          </p:cNvSpPr>
          <p:nvPr>
            <p:ph type="body" idx="3"/>
          </p:nvPr>
        </p:nvSpPr>
        <p:spPr>
          <a:xfrm>
            <a:off x="6326999" y="2082325"/>
            <a:ext cx="2359800" cy="130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latin typeface="Calibri" charset="0"/>
                <a:ea typeface="Calibri" charset="0"/>
                <a:cs typeface="Calibri" charset="0"/>
              </a:rPr>
              <a:t>Red</a:t>
            </a:r>
            <a:endParaRPr b="1">
              <a:latin typeface="Calibri" charset="0"/>
              <a:ea typeface="Calibri" charset="0"/>
              <a:cs typeface="Calibri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latin typeface="Calibri" charset="0"/>
                <a:ea typeface="Calibri" charset="0"/>
                <a:cs typeface="Calibri" charset="0"/>
              </a:rPr>
              <a:t>Is the color of blood, and because of this it has historically been associated with sacrifice, danger and courage. </a:t>
            </a:r>
            <a:endParaRPr sz="1200">
              <a:latin typeface="Calibri" charset="0"/>
              <a:ea typeface="Calibri" charset="0"/>
              <a:cs typeface="Calibri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52" name="Google Shape;252;p3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Calibri" charset="0"/>
                <a:ea typeface="Calibri" charset="0"/>
                <a:cs typeface="Calibri" charset="0"/>
              </a:rPr>
              <a:t>50</a:t>
            </a:fld>
            <a:endParaRPr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53" name="Google Shape;253;p31"/>
          <p:cNvSpPr txBox="1">
            <a:spLocks noGrp="1"/>
          </p:cNvSpPr>
          <p:nvPr>
            <p:ph type="body" idx="1"/>
          </p:nvPr>
        </p:nvSpPr>
        <p:spPr>
          <a:xfrm>
            <a:off x="457200" y="3501650"/>
            <a:ext cx="2359800" cy="130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latin typeface="Calibri" charset="0"/>
                <a:ea typeface="Calibri" charset="0"/>
                <a:cs typeface="Calibri" charset="0"/>
              </a:rPr>
              <a:t>Yellow</a:t>
            </a:r>
            <a:endParaRPr b="1">
              <a:latin typeface="Calibri" charset="0"/>
              <a:ea typeface="Calibri" charset="0"/>
              <a:cs typeface="Calibri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latin typeface="Calibri" charset="0"/>
                <a:ea typeface="Calibri" charset="0"/>
                <a:cs typeface="Calibri" charset="0"/>
              </a:rPr>
              <a:t>Is the color of gold, butter and ripe lemons. In the spectrum of visible light, yellow is found between green and orange.</a:t>
            </a:r>
            <a:endParaRPr sz="120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54" name="Google Shape;254;p31"/>
          <p:cNvSpPr txBox="1">
            <a:spLocks noGrp="1"/>
          </p:cNvSpPr>
          <p:nvPr>
            <p:ph type="body" idx="2"/>
          </p:nvPr>
        </p:nvSpPr>
        <p:spPr>
          <a:xfrm>
            <a:off x="3392101" y="3501650"/>
            <a:ext cx="2359800" cy="130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latin typeface="Calibri" charset="0"/>
                <a:ea typeface="Calibri" charset="0"/>
                <a:cs typeface="Calibri" charset="0"/>
              </a:rPr>
              <a:t>Blue</a:t>
            </a:r>
            <a:endParaRPr b="1">
              <a:latin typeface="Calibri" charset="0"/>
              <a:ea typeface="Calibri" charset="0"/>
              <a:cs typeface="Calibri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latin typeface="Calibri" charset="0"/>
                <a:ea typeface="Calibri" charset="0"/>
                <a:cs typeface="Calibri" charset="0"/>
              </a:rPr>
              <a:t>Is the colour of the clear sky and the deep sea. It is located between violet and green on the optical spectrum.</a:t>
            </a:r>
            <a:endParaRPr sz="120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55" name="Google Shape;255;p31"/>
          <p:cNvSpPr txBox="1">
            <a:spLocks noGrp="1"/>
          </p:cNvSpPr>
          <p:nvPr>
            <p:ph type="body" idx="3"/>
          </p:nvPr>
        </p:nvSpPr>
        <p:spPr>
          <a:xfrm>
            <a:off x="6326999" y="3501650"/>
            <a:ext cx="2359800" cy="130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latin typeface="Calibri" charset="0"/>
                <a:ea typeface="Calibri" charset="0"/>
                <a:cs typeface="Calibri" charset="0"/>
              </a:rPr>
              <a:t>Red</a:t>
            </a:r>
            <a:endParaRPr b="1">
              <a:latin typeface="Calibri" charset="0"/>
              <a:ea typeface="Calibri" charset="0"/>
              <a:cs typeface="Calibri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latin typeface="Calibri" charset="0"/>
                <a:ea typeface="Calibri" charset="0"/>
                <a:cs typeface="Calibri" charset="0"/>
              </a:rPr>
              <a:t>Is the color of blood, and because of this it has historically been associated with sacrifice, danger and courage. </a:t>
            </a:r>
            <a:endParaRPr sz="1200">
              <a:latin typeface="Calibri" charset="0"/>
              <a:ea typeface="Calibri" charset="0"/>
              <a:cs typeface="Calibri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>
              <a:latin typeface="Calibri" charset="0"/>
              <a:ea typeface="Calibri" charset="0"/>
              <a:cs typeface="Calibri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2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5617D"/>
                </a:solidFill>
                <a:latin typeface="Calibri" charset="0"/>
                <a:ea typeface="Calibri" charset="0"/>
                <a:cs typeface="Calibri" charset="0"/>
              </a:rPr>
              <a:t>You can insert graphs from </a:t>
            </a:r>
            <a:r>
              <a:rPr lang="en" u="sng">
                <a:solidFill>
                  <a:srgbClr val="65617D"/>
                </a:solidFill>
                <a:latin typeface="Calibri" charset="0"/>
                <a:ea typeface="Calibri" charset="0"/>
                <a:cs typeface="Calibri" charset="0"/>
                <a:hlinkClick r:id="rId3"/>
              </a:rPr>
              <a:t>Google Sheets</a:t>
            </a:r>
            <a:endParaRPr>
              <a:solidFill>
                <a:srgbClr val="65617D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61" name="Google Shape;261;p3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Calibri" charset="0"/>
                <a:ea typeface="Calibri" charset="0"/>
                <a:cs typeface="Calibri" charset="0"/>
              </a:rPr>
              <a:t>51</a:t>
            </a:fld>
            <a:endParaRPr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262" name="Google Shape;262;p32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2400"/>
            <a:ext cx="4686433" cy="41015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7"/>
          <p:cNvSpPr/>
          <p:nvPr/>
        </p:nvSpPr>
        <p:spPr>
          <a:xfrm>
            <a:off x="1042550" y="1121375"/>
            <a:ext cx="7795974" cy="3714171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D8D5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96" name="Google Shape;196;p27"/>
          <p:cNvSpPr txBox="1">
            <a:spLocks noGrp="1"/>
          </p:cNvSpPr>
          <p:nvPr>
            <p:ph type="title"/>
          </p:nvPr>
        </p:nvSpPr>
        <p:spPr>
          <a:xfrm>
            <a:off x="457200" y="205975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 charset="0"/>
                <a:ea typeface="Calibri" charset="0"/>
                <a:cs typeface="Calibri" charset="0"/>
              </a:rPr>
              <a:t>Maps</a:t>
            </a:r>
            <a:endParaRPr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97" name="Google Shape;197;p27"/>
          <p:cNvSpPr/>
          <p:nvPr/>
        </p:nvSpPr>
        <p:spPr>
          <a:xfrm>
            <a:off x="2389500" y="1982900"/>
            <a:ext cx="752100" cy="2025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rgbClr val="A7D86D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5617D"/>
                </a:solidFill>
                <a:latin typeface="Calibri" charset="0"/>
                <a:ea typeface="Calibri" charset="0"/>
                <a:cs typeface="Calibri" charset="0"/>
                <a:sym typeface="Muli"/>
              </a:rPr>
              <a:t>our office</a:t>
            </a:r>
            <a:endParaRPr sz="1000">
              <a:solidFill>
                <a:srgbClr val="65617D"/>
              </a:solidFill>
              <a:latin typeface="Calibri" charset="0"/>
              <a:ea typeface="Calibri" charset="0"/>
              <a:cs typeface="Calibri" charset="0"/>
              <a:sym typeface="Muli"/>
            </a:endParaRPr>
          </a:p>
        </p:txBody>
      </p:sp>
      <p:sp>
        <p:nvSpPr>
          <p:cNvPr id="198" name="Google Shape;198;p2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Calibri" charset="0"/>
                <a:ea typeface="Calibri" charset="0"/>
                <a:cs typeface="Calibri" charset="0"/>
              </a:rPr>
              <a:t>52</a:t>
            </a:fld>
            <a:endParaRPr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99" name="Google Shape;199;p27"/>
          <p:cNvSpPr/>
          <p:nvPr/>
        </p:nvSpPr>
        <p:spPr>
          <a:xfrm>
            <a:off x="1575475" y="2289100"/>
            <a:ext cx="202500" cy="202500"/>
          </a:xfrm>
          <a:prstGeom prst="donut">
            <a:avLst>
              <a:gd name="adj" fmla="val 39310"/>
            </a:avLst>
          </a:prstGeom>
          <a:solidFill>
            <a:srgbClr val="A7D86D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00" name="Google Shape;200;p27"/>
          <p:cNvSpPr/>
          <p:nvPr/>
        </p:nvSpPr>
        <p:spPr>
          <a:xfrm>
            <a:off x="3303350" y="3794575"/>
            <a:ext cx="202500" cy="202500"/>
          </a:xfrm>
          <a:prstGeom prst="donut">
            <a:avLst>
              <a:gd name="adj" fmla="val 39310"/>
            </a:avLst>
          </a:prstGeom>
          <a:solidFill>
            <a:srgbClr val="A7D86D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01" name="Google Shape;201;p27"/>
          <p:cNvSpPr/>
          <p:nvPr/>
        </p:nvSpPr>
        <p:spPr>
          <a:xfrm>
            <a:off x="4224975" y="2086600"/>
            <a:ext cx="202500" cy="202500"/>
          </a:xfrm>
          <a:prstGeom prst="donut">
            <a:avLst>
              <a:gd name="adj" fmla="val 39310"/>
            </a:avLst>
          </a:prstGeom>
          <a:solidFill>
            <a:srgbClr val="A7D86D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02" name="Google Shape;202;p27"/>
          <p:cNvSpPr/>
          <p:nvPr/>
        </p:nvSpPr>
        <p:spPr>
          <a:xfrm>
            <a:off x="4924150" y="4099350"/>
            <a:ext cx="202500" cy="202500"/>
          </a:xfrm>
          <a:prstGeom prst="donut">
            <a:avLst>
              <a:gd name="adj" fmla="val 39310"/>
            </a:avLst>
          </a:prstGeom>
          <a:solidFill>
            <a:srgbClr val="A7D86D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03" name="Google Shape;203;p27"/>
          <p:cNvSpPr/>
          <p:nvPr/>
        </p:nvSpPr>
        <p:spPr>
          <a:xfrm>
            <a:off x="6920800" y="2574350"/>
            <a:ext cx="202500" cy="202500"/>
          </a:xfrm>
          <a:prstGeom prst="donut">
            <a:avLst>
              <a:gd name="adj" fmla="val 39310"/>
            </a:avLst>
          </a:prstGeom>
          <a:solidFill>
            <a:srgbClr val="A7D86D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04" name="Google Shape;204;p27"/>
          <p:cNvSpPr/>
          <p:nvPr/>
        </p:nvSpPr>
        <p:spPr>
          <a:xfrm>
            <a:off x="7582900" y="4172475"/>
            <a:ext cx="202500" cy="202500"/>
          </a:xfrm>
          <a:prstGeom prst="donut">
            <a:avLst>
              <a:gd name="adj" fmla="val 39310"/>
            </a:avLst>
          </a:prstGeom>
          <a:solidFill>
            <a:srgbClr val="A7D86D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 charset="0"/>
              <a:ea typeface="Calibri" charset="0"/>
              <a:cs typeface="Calibri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53</a:t>
            </a:fld>
            <a:endParaRPr/>
          </a:p>
        </p:txBody>
      </p:sp>
      <p:sp>
        <p:nvSpPr>
          <p:cNvPr id="326" name="Google Shape;326;p39"/>
          <p:cNvSpPr txBox="1">
            <a:spLocks noGrp="1"/>
          </p:cNvSpPr>
          <p:nvPr>
            <p:ph type="title" idx="4294967295"/>
          </p:nvPr>
        </p:nvSpPr>
        <p:spPr>
          <a:xfrm>
            <a:off x="333525" y="358375"/>
            <a:ext cx="83235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0" dirty="0">
                <a:latin typeface="Calibri Regular" charset="0"/>
                <a:ea typeface="Calibri Regular" charset="0"/>
                <a:cs typeface="Calibri Regular" charset="0"/>
              </a:rPr>
              <a:t>Illustrations by </a:t>
            </a:r>
            <a:r>
              <a:rPr lang="en" sz="1800" b="0" u="sng" dirty="0">
                <a:latin typeface="Calibri Regular" charset="0"/>
                <a:ea typeface="Calibri Regular" charset="0"/>
                <a:cs typeface="Calibri Regular" charset="0"/>
                <a:hlinkClick r:id="rId3"/>
              </a:rPr>
              <a:t>undraw.co</a:t>
            </a:r>
            <a:r>
              <a:rPr lang="en" sz="1800" b="0" dirty="0">
                <a:latin typeface="Calibri Regular" charset="0"/>
                <a:ea typeface="Calibri Regular" charset="0"/>
                <a:cs typeface="Calibri Regular" charset="0"/>
              </a:rPr>
              <a:t> (completely free and without attribution)</a:t>
            </a:r>
            <a:endParaRPr sz="1800" b="0" dirty="0">
              <a:latin typeface="Calibri Regular" charset="0"/>
              <a:ea typeface="Calibri Regular" charset="0"/>
              <a:cs typeface="Calibri Regular" charset="0"/>
            </a:endParaRPr>
          </a:p>
        </p:txBody>
      </p:sp>
      <p:pic>
        <p:nvPicPr>
          <p:cNvPr id="327" name="Google Shape;327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7614" y="820808"/>
            <a:ext cx="1644563" cy="1242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5625" y="3715997"/>
            <a:ext cx="1870722" cy="1053834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p3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503665" y="845480"/>
            <a:ext cx="1760472" cy="119320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p3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95627" y="845488"/>
            <a:ext cx="1644561" cy="119318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p3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532315" y="2207477"/>
            <a:ext cx="1821371" cy="1339721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p3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588710" y="2207470"/>
            <a:ext cx="1510987" cy="13397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3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95632" y="2224992"/>
            <a:ext cx="1760461" cy="13046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p39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2473216" y="3746291"/>
            <a:ext cx="1821370" cy="102400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39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6786303" y="2206996"/>
            <a:ext cx="1870722" cy="1340684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Google Shape;336;p39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6835686" y="733020"/>
            <a:ext cx="1760456" cy="130272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Google Shape;337;p39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4653250" y="3691325"/>
            <a:ext cx="1579498" cy="1242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0"/>
          <p:cNvSpPr txBox="1">
            <a:spLocks noGrp="1"/>
          </p:cNvSpPr>
          <p:nvPr>
            <p:ph type="body" idx="4294967295"/>
          </p:nvPr>
        </p:nvSpPr>
        <p:spPr>
          <a:xfrm>
            <a:off x="6248575" y="312075"/>
            <a:ext cx="2438100" cy="152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900" dirty="0" err="1">
                <a:latin typeface="Calibri Regular" charset="0"/>
                <a:ea typeface="Calibri Regular" charset="0"/>
                <a:cs typeface="Calibri Regular" charset="0"/>
              </a:rPr>
              <a:t>SlidesCarnival</a:t>
            </a:r>
            <a:r>
              <a:rPr lang="en" sz="900" dirty="0">
                <a:latin typeface="Calibri Regular" charset="0"/>
                <a:ea typeface="Calibri Regular" charset="0"/>
                <a:cs typeface="Calibri Regular" charset="0"/>
              </a:rPr>
              <a:t> icons are editable shapes. </a:t>
            </a:r>
            <a:br>
              <a:rPr lang="en" sz="900" dirty="0">
                <a:latin typeface="Calibri Regular" charset="0"/>
                <a:ea typeface="Calibri Regular" charset="0"/>
                <a:cs typeface="Calibri Regular" charset="0"/>
              </a:rPr>
            </a:br>
            <a:r>
              <a:rPr lang="en" sz="900" dirty="0">
                <a:latin typeface="Calibri Regular" charset="0"/>
                <a:ea typeface="Calibri Regular" charset="0"/>
                <a:cs typeface="Calibri Regular" charset="0"/>
              </a:rPr>
              <a:t/>
            </a:r>
            <a:br>
              <a:rPr lang="en" sz="900" dirty="0">
                <a:latin typeface="Calibri Regular" charset="0"/>
                <a:ea typeface="Calibri Regular" charset="0"/>
                <a:cs typeface="Calibri Regular" charset="0"/>
              </a:rPr>
            </a:br>
            <a:r>
              <a:rPr lang="en" sz="900" dirty="0">
                <a:latin typeface="Calibri Regular" charset="0"/>
                <a:ea typeface="Calibri Regular" charset="0"/>
                <a:cs typeface="Calibri Regular" charset="0"/>
              </a:rPr>
              <a:t>This means that you can:</a:t>
            </a:r>
            <a:endParaRPr sz="900" dirty="0">
              <a:latin typeface="Calibri Regular" charset="0"/>
              <a:ea typeface="Calibri Regular" charset="0"/>
              <a:cs typeface="Calibri Regular" charset="0"/>
            </a:endParaRPr>
          </a:p>
          <a:p>
            <a:pPr marL="457200" lvl="0" indent="-285750" algn="l" rtl="0">
              <a:spcBef>
                <a:spcPts val="600"/>
              </a:spcBef>
              <a:spcAft>
                <a:spcPts val="0"/>
              </a:spcAft>
              <a:buSzPts val="900"/>
              <a:buChar char="●"/>
            </a:pPr>
            <a:r>
              <a:rPr lang="en" sz="900" dirty="0">
                <a:latin typeface="Calibri Regular" charset="0"/>
                <a:ea typeface="Calibri Regular" charset="0"/>
                <a:cs typeface="Calibri Regular" charset="0"/>
              </a:rPr>
              <a:t>Resize them without losing quality.</a:t>
            </a:r>
            <a:endParaRPr sz="900" dirty="0">
              <a:latin typeface="Calibri Regular" charset="0"/>
              <a:ea typeface="Calibri Regular" charset="0"/>
              <a:cs typeface="Calibri Regular" charset="0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 dirty="0">
                <a:latin typeface="Calibri Regular" charset="0"/>
                <a:ea typeface="Calibri Regular" charset="0"/>
                <a:cs typeface="Calibri Regular" charset="0"/>
              </a:rPr>
              <a:t>Change fill color and opacity.</a:t>
            </a:r>
            <a:endParaRPr sz="900" dirty="0">
              <a:latin typeface="Calibri Regular" charset="0"/>
              <a:ea typeface="Calibri Regular" charset="0"/>
              <a:cs typeface="Calibri Regular" charset="0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 dirty="0">
                <a:latin typeface="Calibri Regular" charset="0"/>
                <a:ea typeface="Calibri Regular" charset="0"/>
                <a:cs typeface="Calibri Regular" charset="0"/>
              </a:rPr>
              <a:t>Change line color, width and style.</a:t>
            </a:r>
            <a:endParaRPr sz="900" dirty="0">
              <a:latin typeface="Calibri Regular" charset="0"/>
              <a:ea typeface="Calibri Regular" charset="0"/>
              <a:cs typeface="Calibri Regular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900" dirty="0">
                <a:latin typeface="Calibri Regular" charset="0"/>
                <a:ea typeface="Calibri Regular" charset="0"/>
                <a:cs typeface="Calibri Regular" charset="0"/>
              </a:rPr>
              <a:t>Isn’t that nice? :)</a:t>
            </a:r>
            <a:br>
              <a:rPr lang="en" sz="900" dirty="0">
                <a:latin typeface="Calibri Regular" charset="0"/>
                <a:ea typeface="Calibri Regular" charset="0"/>
                <a:cs typeface="Calibri Regular" charset="0"/>
              </a:rPr>
            </a:br>
            <a:r>
              <a:rPr lang="en" sz="900" dirty="0">
                <a:latin typeface="Calibri Regular" charset="0"/>
                <a:ea typeface="Calibri Regular" charset="0"/>
                <a:cs typeface="Calibri Regular" charset="0"/>
              </a:rPr>
              <a:t/>
            </a:r>
            <a:br>
              <a:rPr lang="en" sz="900" dirty="0">
                <a:latin typeface="Calibri Regular" charset="0"/>
                <a:ea typeface="Calibri Regular" charset="0"/>
                <a:cs typeface="Calibri Regular" charset="0"/>
              </a:rPr>
            </a:br>
            <a:r>
              <a:rPr lang="en" sz="900" dirty="0">
                <a:latin typeface="Calibri Regular" charset="0"/>
                <a:ea typeface="Calibri Regular" charset="0"/>
                <a:cs typeface="Calibri Regular" charset="0"/>
              </a:rPr>
              <a:t>Examples:</a:t>
            </a:r>
            <a:br>
              <a:rPr lang="en" sz="900" dirty="0">
                <a:latin typeface="Calibri Regular" charset="0"/>
                <a:ea typeface="Calibri Regular" charset="0"/>
                <a:cs typeface="Calibri Regular" charset="0"/>
              </a:rPr>
            </a:br>
            <a:r>
              <a:rPr lang="en" sz="900" dirty="0">
                <a:latin typeface="Calibri Regular" charset="0"/>
                <a:ea typeface="Calibri Regular" charset="0"/>
                <a:cs typeface="Calibri Regular" charset="0"/>
              </a:rPr>
              <a:t/>
            </a:r>
            <a:br>
              <a:rPr lang="en" sz="900" dirty="0">
                <a:latin typeface="Calibri Regular" charset="0"/>
                <a:ea typeface="Calibri Regular" charset="0"/>
                <a:cs typeface="Calibri Regular" charset="0"/>
              </a:rPr>
            </a:br>
            <a:r>
              <a:rPr lang="en" sz="900" dirty="0">
                <a:latin typeface="Calibri Regular" charset="0"/>
                <a:ea typeface="Calibri Regular" charset="0"/>
                <a:cs typeface="Calibri Regular" charset="0"/>
              </a:rPr>
              <a:t/>
            </a:r>
            <a:br>
              <a:rPr lang="en" sz="900" dirty="0">
                <a:latin typeface="Calibri Regular" charset="0"/>
                <a:ea typeface="Calibri Regular" charset="0"/>
                <a:cs typeface="Calibri Regular" charset="0"/>
              </a:rPr>
            </a:br>
            <a:endParaRPr sz="900" dirty="0">
              <a:latin typeface="Calibri Regular" charset="0"/>
              <a:ea typeface="Calibri Regular" charset="0"/>
              <a:cs typeface="Calibri Regular" charset="0"/>
            </a:endParaRPr>
          </a:p>
        </p:txBody>
      </p:sp>
      <p:grpSp>
        <p:nvGrpSpPr>
          <p:cNvPr id="343" name="Google Shape;343;p40"/>
          <p:cNvGrpSpPr/>
          <p:nvPr/>
        </p:nvGrpSpPr>
        <p:grpSpPr>
          <a:xfrm>
            <a:off x="358968" y="342338"/>
            <a:ext cx="347107" cy="438984"/>
            <a:chOff x="584925" y="238125"/>
            <a:chExt cx="415200" cy="525100"/>
          </a:xfrm>
        </p:grpSpPr>
        <p:sp>
          <p:nvSpPr>
            <p:cNvPr id="344" name="Google Shape;344;p40"/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345" name="Google Shape;345;p40"/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346" name="Google Shape;346;p40"/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347" name="Google Shape;347;p40"/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348" name="Google Shape;348;p40"/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349" name="Google Shape;349;p40"/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grpSp>
        <p:nvGrpSpPr>
          <p:cNvPr id="350" name="Google Shape;350;p40"/>
          <p:cNvGrpSpPr/>
          <p:nvPr/>
        </p:nvGrpSpPr>
        <p:grpSpPr>
          <a:xfrm>
            <a:off x="910227" y="406125"/>
            <a:ext cx="371623" cy="309362"/>
            <a:chOff x="1244325" y="314425"/>
            <a:chExt cx="444525" cy="370050"/>
          </a:xfrm>
        </p:grpSpPr>
        <p:sp>
          <p:nvSpPr>
            <p:cNvPr id="351" name="Google Shape;351;p40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352" name="Google Shape;352;p40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grpSp>
        <p:nvGrpSpPr>
          <p:cNvPr id="353" name="Google Shape;353;p40"/>
          <p:cNvGrpSpPr/>
          <p:nvPr/>
        </p:nvGrpSpPr>
        <p:grpSpPr>
          <a:xfrm>
            <a:off x="1481925" y="404599"/>
            <a:ext cx="355300" cy="312413"/>
            <a:chOff x="1928175" y="312600"/>
            <a:chExt cx="425000" cy="373700"/>
          </a:xfrm>
        </p:grpSpPr>
        <p:sp>
          <p:nvSpPr>
            <p:cNvPr id="354" name="Google Shape;354;p40"/>
            <p:cNvSpPr/>
            <p:nvPr/>
          </p:nvSpPr>
          <p:spPr>
            <a:xfrm>
              <a:off x="1928175" y="312600"/>
              <a:ext cx="425000" cy="373700"/>
            </a:xfrm>
            <a:custGeom>
              <a:avLst/>
              <a:gdLst/>
              <a:ahLst/>
              <a:cxnLst/>
              <a:rect l="l" t="t" r="r" b="b"/>
              <a:pathLst>
                <a:path w="17000" h="14948" extrusionOk="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355" name="Google Shape;355;p40"/>
            <p:cNvSpPr/>
            <p:nvPr/>
          </p:nvSpPr>
          <p:spPr>
            <a:xfrm>
              <a:off x="1964825" y="349250"/>
              <a:ext cx="351700" cy="300425"/>
            </a:xfrm>
            <a:custGeom>
              <a:avLst/>
              <a:gdLst/>
              <a:ahLst/>
              <a:cxnLst/>
              <a:rect l="l" t="t" r="r" b="b"/>
              <a:pathLst>
                <a:path w="14068" h="12017" extrusionOk="0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sp>
        <p:nvSpPr>
          <p:cNvPr id="356" name="Google Shape;356;p40"/>
          <p:cNvSpPr/>
          <p:nvPr/>
        </p:nvSpPr>
        <p:spPr>
          <a:xfrm>
            <a:off x="2077702" y="393385"/>
            <a:ext cx="290970" cy="334860"/>
          </a:xfrm>
          <a:custGeom>
            <a:avLst/>
            <a:gdLst/>
            <a:ahLst/>
            <a:cxnLst/>
            <a:rect l="l" t="t" r="r" b="b"/>
            <a:pathLst>
              <a:path w="13922" h="16022" extrusionOk="0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rgbClr val="A7A4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 Regular" charset="0"/>
              <a:ea typeface="Calibri Regular" charset="0"/>
              <a:cs typeface="Calibri Regular" charset="0"/>
            </a:endParaRPr>
          </a:p>
        </p:txBody>
      </p:sp>
      <p:sp>
        <p:nvSpPr>
          <p:cNvPr id="357" name="Google Shape;357;p40"/>
          <p:cNvSpPr/>
          <p:nvPr/>
        </p:nvSpPr>
        <p:spPr>
          <a:xfrm>
            <a:off x="2661148" y="394410"/>
            <a:ext cx="251176" cy="332812"/>
          </a:xfrm>
          <a:custGeom>
            <a:avLst/>
            <a:gdLst/>
            <a:ahLst/>
            <a:cxnLst/>
            <a:rect l="l" t="t" r="r" b="b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A7A4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 Regular" charset="0"/>
              <a:ea typeface="Calibri Regular" charset="0"/>
              <a:cs typeface="Calibri Regular" charset="0"/>
            </a:endParaRPr>
          </a:p>
        </p:txBody>
      </p:sp>
      <p:grpSp>
        <p:nvGrpSpPr>
          <p:cNvPr id="358" name="Google Shape;358;p40"/>
          <p:cNvGrpSpPr/>
          <p:nvPr/>
        </p:nvGrpSpPr>
        <p:grpSpPr>
          <a:xfrm>
            <a:off x="3145963" y="388276"/>
            <a:ext cx="408386" cy="345080"/>
            <a:chOff x="3918650" y="293075"/>
            <a:chExt cx="488500" cy="412775"/>
          </a:xfrm>
        </p:grpSpPr>
        <p:sp>
          <p:nvSpPr>
            <p:cNvPr id="359" name="Google Shape;359;p40"/>
            <p:cNvSpPr/>
            <p:nvPr/>
          </p:nvSpPr>
          <p:spPr>
            <a:xfrm>
              <a:off x="4085350" y="293675"/>
              <a:ext cx="154500" cy="412175"/>
            </a:xfrm>
            <a:custGeom>
              <a:avLst/>
              <a:gdLst/>
              <a:ahLst/>
              <a:cxnLst/>
              <a:rect l="l" t="t" r="r" b="b"/>
              <a:pathLst>
                <a:path w="6180" h="16487" extrusionOk="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360" name="Google Shape;360;p40"/>
            <p:cNvSpPr/>
            <p:nvPr/>
          </p:nvSpPr>
          <p:spPr>
            <a:xfrm>
              <a:off x="3918650" y="293075"/>
              <a:ext cx="153900" cy="407275"/>
            </a:xfrm>
            <a:custGeom>
              <a:avLst/>
              <a:gdLst/>
              <a:ahLst/>
              <a:cxnLst/>
              <a:rect l="l" t="t" r="r" b="b"/>
              <a:pathLst>
                <a:path w="6156" h="16291" extrusionOk="0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361" name="Google Shape;361;p40"/>
            <p:cNvSpPr/>
            <p:nvPr/>
          </p:nvSpPr>
          <p:spPr>
            <a:xfrm>
              <a:off x="4253250" y="298550"/>
              <a:ext cx="153900" cy="406675"/>
            </a:xfrm>
            <a:custGeom>
              <a:avLst/>
              <a:gdLst/>
              <a:ahLst/>
              <a:cxnLst/>
              <a:rect l="l" t="t" r="r" b="b"/>
              <a:pathLst>
                <a:path w="6156" h="16267" extrusionOk="0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grpSp>
        <p:nvGrpSpPr>
          <p:cNvPr id="362" name="Google Shape;362;p40"/>
          <p:cNvGrpSpPr/>
          <p:nvPr/>
        </p:nvGrpSpPr>
        <p:grpSpPr>
          <a:xfrm>
            <a:off x="3745730" y="362235"/>
            <a:ext cx="335905" cy="397142"/>
            <a:chOff x="4636075" y="261925"/>
            <a:chExt cx="401800" cy="475050"/>
          </a:xfrm>
        </p:grpSpPr>
        <p:sp>
          <p:nvSpPr>
            <p:cNvPr id="363" name="Google Shape;363;p40"/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l" t="t" r="r" b="b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364" name="Google Shape;364;p40"/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l" t="t" r="r" b="b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365" name="Google Shape;365;p40"/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l" t="t" r="r" b="b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366" name="Google Shape;366;p40"/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l" t="t" r="r" b="b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sp>
        <p:nvSpPr>
          <p:cNvPr id="367" name="Google Shape;367;p40"/>
          <p:cNvSpPr/>
          <p:nvPr/>
        </p:nvSpPr>
        <p:spPr>
          <a:xfrm>
            <a:off x="4284931" y="392863"/>
            <a:ext cx="384894" cy="335905"/>
          </a:xfrm>
          <a:custGeom>
            <a:avLst/>
            <a:gdLst/>
            <a:ahLst/>
            <a:cxnLst/>
            <a:rect l="l" t="t" r="r" b="b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A7A4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 Regular" charset="0"/>
              <a:ea typeface="Calibri Regular" charset="0"/>
              <a:cs typeface="Calibri Regular" charset="0"/>
            </a:endParaRPr>
          </a:p>
        </p:txBody>
      </p:sp>
      <p:grpSp>
        <p:nvGrpSpPr>
          <p:cNvPr id="368" name="Google Shape;368;p40"/>
          <p:cNvGrpSpPr/>
          <p:nvPr/>
        </p:nvGrpSpPr>
        <p:grpSpPr>
          <a:xfrm>
            <a:off x="4872282" y="395424"/>
            <a:ext cx="336908" cy="330262"/>
            <a:chOff x="5983625" y="301625"/>
            <a:chExt cx="403000" cy="395050"/>
          </a:xfrm>
        </p:grpSpPr>
        <p:sp>
          <p:nvSpPr>
            <p:cNvPr id="369" name="Google Shape;369;p40"/>
            <p:cNvSpPr/>
            <p:nvPr/>
          </p:nvSpPr>
          <p:spPr>
            <a:xfrm>
              <a:off x="5983625" y="319925"/>
              <a:ext cx="403000" cy="67200"/>
            </a:xfrm>
            <a:custGeom>
              <a:avLst/>
              <a:gdLst/>
              <a:ahLst/>
              <a:cxnLst/>
              <a:rect l="l" t="t" r="r" b="b"/>
              <a:pathLst>
                <a:path w="16120" h="2688" extrusionOk="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370" name="Google Shape;370;p40"/>
            <p:cNvSpPr/>
            <p:nvPr/>
          </p:nvSpPr>
          <p:spPr>
            <a:xfrm>
              <a:off x="5983625" y="664900"/>
              <a:ext cx="403000" cy="31775"/>
            </a:xfrm>
            <a:custGeom>
              <a:avLst/>
              <a:gdLst/>
              <a:ahLst/>
              <a:cxnLst/>
              <a:rect l="l" t="t" r="r" b="b"/>
              <a:pathLst>
                <a:path w="16120" h="1271" extrusionOk="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371" name="Google Shape;371;p40"/>
            <p:cNvSpPr/>
            <p:nvPr/>
          </p:nvSpPr>
          <p:spPr>
            <a:xfrm>
              <a:off x="6041025" y="3016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372" name="Google Shape;372;p40"/>
            <p:cNvSpPr/>
            <p:nvPr/>
          </p:nvSpPr>
          <p:spPr>
            <a:xfrm>
              <a:off x="6297450" y="3016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373" name="Google Shape;373;p40"/>
            <p:cNvSpPr/>
            <p:nvPr/>
          </p:nvSpPr>
          <p:spPr>
            <a:xfrm>
              <a:off x="60972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374" name="Google Shape;374;p40"/>
            <p:cNvSpPr/>
            <p:nvPr/>
          </p:nvSpPr>
          <p:spPr>
            <a:xfrm>
              <a:off x="60972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375" name="Google Shape;375;p40"/>
            <p:cNvSpPr/>
            <p:nvPr/>
          </p:nvSpPr>
          <p:spPr>
            <a:xfrm>
              <a:off x="60972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376" name="Google Shape;376;p40"/>
            <p:cNvSpPr/>
            <p:nvPr/>
          </p:nvSpPr>
          <p:spPr>
            <a:xfrm>
              <a:off x="6160075" y="575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377" name="Google Shape;377;p40"/>
            <p:cNvSpPr/>
            <p:nvPr/>
          </p:nvSpPr>
          <p:spPr>
            <a:xfrm>
              <a:off x="60343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378" name="Google Shape;378;p40"/>
            <p:cNvSpPr/>
            <p:nvPr/>
          </p:nvSpPr>
          <p:spPr>
            <a:xfrm>
              <a:off x="60343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379" name="Google Shape;379;p40"/>
            <p:cNvSpPr/>
            <p:nvPr/>
          </p:nvSpPr>
          <p:spPr>
            <a:xfrm>
              <a:off x="60343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380" name="Google Shape;380;p40"/>
            <p:cNvSpPr/>
            <p:nvPr/>
          </p:nvSpPr>
          <p:spPr>
            <a:xfrm>
              <a:off x="6160075" y="509200"/>
              <a:ext cx="50100" cy="53775"/>
            </a:xfrm>
            <a:custGeom>
              <a:avLst/>
              <a:gdLst/>
              <a:ahLst/>
              <a:cxnLst/>
              <a:rect l="l" t="t" r="r" b="b"/>
              <a:pathLst>
                <a:path w="2004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381" name="Google Shape;381;p40"/>
            <p:cNvSpPr/>
            <p:nvPr/>
          </p:nvSpPr>
          <p:spPr>
            <a:xfrm>
              <a:off x="5983625" y="399300"/>
              <a:ext cx="403000" cy="272950"/>
            </a:xfrm>
            <a:custGeom>
              <a:avLst/>
              <a:gdLst/>
              <a:ahLst/>
              <a:cxnLst/>
              <a:rect l="l" t="t" r="r" b="b"/>
              <a:pathLst>
                <a:path w="16120" h="10918" extrusionOk="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382" name="Google Shape;382;p40"/>
            <p:cNvSpPr/>
            <p:nvPr/>
          </p:nvSpPr>
          <p:spPr>
            <a:xfrm>
              <a:off x="62852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383" name="Google Shape;383;p40"/>
            <p:cNvSpPr/>
            <p:nvPr/>
          </p:nvSpPr>
          <p:spPr>
            <a:xfrm>
              <a:off x="62852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384" name="Google Shape;384;p40"/>
            <p:cNvSpPr/>
            <p:nvPr/>
          </p:nvSpPr>
          <p:spPr>
            <a:xfrm>
              <a:off x="62852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385" name="Google Shape;385;p40"/>
            <p:cNvSpPr/>
            <p:nvPr/>
          </p:nvSpPr>
          <p:spPr>
            <a:xfrm>
              <a:off x="62223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386" name="Google Shape;386;p40"/>
            <p:cNvSpPr/>
            <p:nvPr/>
          </p:nvSpPr>
          <p:spPr>
            <a:xfrm>
              <a:off x="6160075" y="448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387" name="Google Shape;387;p40"/>
            <p:cNvSpPr/>
            <p:nvPr/>
          </p:nvSpPr>
          <p:spPr>
            <a:xfrm>
              <a:off x="62223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388" name="Google Shape;388;p40"/>
            <p:cNvSpPr/>
            <p:nvPr/>
          </p:nvSpPr>
          <p:spPr>
            <a:xfrm>
              <a:off x="62223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grpSp>
        <p:nvGrpSpPr>
          <p:cNvPr id="389" name="Google Shape;389;p40"/>
          <p:cNvGrpSpPr/>
          <p:nvPr/>
        </p:nvGrpSpPr>
        <p:grpSpPr>
          <a:xfrm>
            <a:off x="5438358" y="392853"/>
            <a:ext cx="331808" cy="331307"/>
            <a:chOff x="6660750" y="298550"/>
            <a:chExt cx="396900" cy="396300"/>
          </a:xfrm>
        </p:grpSpPr>
        <p:sp>
          <p:nvSpPr>
            <p:cNvPr id="390" name="Google Shape;390;p40"/>
            <p:cNvSpPr/>
            <p:nvPr/>
          </p:nvSpPr>
          <p:spPr>
            <a:xfrm>
              <a:off x="6660750" y="298550"/>
              <a:ext cx="396900" cy="396300"/>
            </a:xfrm>
            <a:custGeom>
              <a:avLst/>
              <a:gdLst/>
              <a:ahLst/>
              <a:cxnLst/>
              <a:rect l="l" t="t" r="r" b="b"/>
              <a:pathLst>
                <a:path w="15876" h="15852" extrusionOk="0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391" name="Google Shape;391;p40"/>
            <p:cNvSpPr/>
            <p:nvPr/>
          </p:nvSpPr>
          <p:spPr>
            <a:xfrm>
              <a:off x="6697400" y="335200"/>
              <a:ext cx="323625" cy="323025"/>
            </a:xfrm>
            <a:custGeom>
              <a:avLst/>
              <a:gdLst/>
              <a:ahLst/>
              <a:cxnLst/>
              <a:rect l="l" t="t" r="r" b="b"/>
              <a:pathLst>
                <a:path w="12945" h="12921" extrusionOk="0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grpSp>
        <p:nvGrpSpPr>
          <p:cNvPr id="392" name="Google Shape;392;p40"/>
          <p:cNvGrpSpPr/>
          <p:nvPr/>
        </p:nvGrpSpPr>
        <p:grpSpPr>
          <a:xfrm>
            <a:off x="358968" y="914538"/>
            <a:ext cx="347107" cy="420111"/>
            <a:chOff x="584925" y="922575"/>
            <a:chExt cx="415200" cy="502525"/>
          </a:xfrm>
        </p:grpSpPr>
        <p:sp>
          <p:nvSpPr>
            <p:cNvPr id="393" name="Google Shape;393;p40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394" name="Google Shape;394;p40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395" name="Google Shape;395;p40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grpSp>
        <p:nvGrpSpPr>
          <p:cNvPr id="396" name="Google Shape;396;p40"/>
          <p:cNvGrpSpPr/>
          <p:nvPr/>
        </p:nvGrpSpPr>
        <p:grpSpPr>
          <a:xfrm>
            <a:off x="912275" y="904841"/>
            <a:ext cx="367547" cy="437980"/>
            <a:chOff x="1246775" y="910975"/>
            <a:chExt cx="439650" cy="523900"/>
          </a:xfrm>
        </p:grpSpPr>
        <p:sp>
          <p:nvSpPr>
            <p:cNvPr id="397" name="Google Shape;397;p40"/>
            <p:cNvSpPr/>
            <p:nvPr/>
          </p:nvSpPr>
          <p:spPr>
            <a:xfrm>
              <a:off x="1246775" y="970800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398" name="Google Shape;398;p40"/>
            <p:cNvSpPr/>
            <p:nvPr/>
          </p:nvSpPr>
          <p:spPr>
            <a:xfrm>
              <a:off x="1307825" y="910975"/>
              <a:ext cx="378600" cy="464050"/>
            </a:xfrm>
            <a:custGeom>
              <a:avLst/>
              <a:gdLst/>
              <a:ahLst/>
              <a:cxnLst/>
              <a:rect l="l" t="t" r="r" b="b"/>
              <a:pathLst>
                <a:path w="15144" h="18562" extrusionOk="0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399" name="Google Shape;399;p40"/>
            <p:cNvSpPr/>
            <p:nvPr/>
          </p:nvSpPr>
          <p:spPr>
            <a:xfrm>
              <a:off x="1602125" y="910975"/>
              <a:ext cx="84300" cy="84275"/>
            </a:xfrm>
            <a:custGeom>
              <a:avLst/>
              <a:gdLst/>
              <a:ahLst/>
              <a:cxnLst/>
              <a:rect l="l" t="t" r="r" b="b"/>
              <a:pathLst>
                <a:path w="3372" h="3371" extrusionOk="0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grpSp>
        <p:nvGrpSpPr>
          <p:cNvPr id="400" name="Google Shape;400;p40"/>
          <p:cNvGrpSpPr/>
          <p:nvPr/>
        </p:nvGrpSpPr>
        <p:grpSpPr>
          <a:xfrm>
            <a:off x="1480400" y="975274"/>
            <a:ext cx="358351" cy="298118"/>
            <a:chOff x="1926350" y="995225"/>
            <a:chExt cx="428650" cy="356600"/>
          </a:xfrm>
        </p:grpSpPr>
        <p:sp>
          <p:nvSpPr>
            <p:cNvPr id="401" name="Google Shape;401;p40"/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402" name="Google Shape;402;p40"/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403" name="Google Shape;403;p40"/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404" name="Google Shape;404;p40"/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sp>
        <p:nvSpPr>
          <p:cNvPr id="405" name="Google Shape;405;p40"/>
          <p:cNvSpPr/>
          <p:nvPr/>
        </p:nvSpPr>
        <p:spPr>
          <a:xfrm>
            <a:off x="2048085" y="950288"/>
            <a:ext cx="350200" cy="348152"/>
          </a:xfrm>
          <a:custGeom>
            <a:avLst/>
            <a:gdLst/>
            <a:ahLst/>
            <a:cxnLst/>
            <a:rect l="l" t="t" r="r" b="b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rgbClr val="A7A4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 Regular" charset="0"/>
              <a:ea typeface="Calibri Regular" charset="0"/>
              <a:cs typeface="Calibri Regular" charset="0"/>
            </a:endParaRPr>
          </a:p>
        </p:txBody>
      </p:sp>
      <p:sp>
        <p:nvSpPr>
          <p:cNvPr id="406" name="Google Shape;406;p40"/>
          <p:cNvSpPr/>
          <p:nvPr/>
        </p:nvSpPr>
        <p:spPr>
          <a:xfrm>
            <a:off x="2612156" y="967656"/>
            <a:ext cx="349155" cy="313437"/>
          </a:xfrm>
          <a:custGeom>
            <a:avLst/>
            <a:gdLst/>
            <a:ahLst/>
            <a:cxnLst/>
            <a:rect l="l" t="t" r="r" b="b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A7A4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 Regular" charset="0"/>
              <a:ea typeface="Calibri Regular" charset="0"/>
              <a:cs typeface="Calibri Regular" charset="0"/>
            </a:endParaRPr>
          </a:p>
        </p:txBody>
      </p:sp>
      <p:sp>
        <p:nvSpPr>
          <p:cNvPr id="407" name="Google Shape;407;p40"/>
          <p:cNvSpPr/>
          <p:nvPr/>
        </p:nvSpPr>
        <p:spPr>
          <a:xfrm>
            <a:off x="3180804" y="970206"/>
            <a:ext cx="338956" cy="308317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A7A4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 Regular" charset="0"/>
              <a:ea typeface="Calibri Regular" charset="0"/>
              <a:cs typeface="Calibri Regular" charset="0"/>
            </a:endParaRPr>
          </a:p>
        </p:txBody>
      </p:sp>
      <p:sp>
        <p:nvSpPr>
          <p:cNvPr id="408" name="Google Shape;408;p40"/>
          <p:cNvSpPr/>
          <p:nvPr/>
        </p:nvSpPr>
        <p:spPr>
          <a:xfrm>
            <a:off x="3755576" y="973258"/>
            <a:ext cx="316510" cy="302214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A7A4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 Regular" charset="0"/>
              <a:ea typeface="Calibri Regular" charset="0"/>
              <a:cs typeface="Calibri Regular" charset="0"/>
            </a:endParaRPr>
          </a:p>
        </p:txBody>
      </p:sp>
      <p:grpSp>
        <p:nvGrpSpPr>
          <p:cNvPr id="409" name="Google Shape;409;p40"/>
          <p:cNvGrpSpPr/>
          <p:nvPr/>
        </p:nvGrpSpPr>
        <p:grpSpPr>
          <a:xfrm>
            <a:off x="4302631" y="952827"/>
            <a:ext cx="349155" cy="349657"/>
            <a:chOff x="5302225" y="968375"/>
            <a:chExt cx="417650" cy="418250"/>
          </a:xfrm>
        </p:grpSpPr>
        <p:sp>
          <p:nvSpPr>
            <p:cNvPr id="410" name="Google Shape;410;p40"/>
            <p:cNvSpPr/>
            <p:nvPr/>
          </p:nvSpPr>
          <p:spPr>
            <a:xfrm>
              <a:off x="5333350" y="991575"/>
              <a:ext cx="152075" cy="155100"/>
            </a:xfrm>
            <a:custGeom>
              <a:avLst/>
              <a:gdLst/>
              <a:ahLst/>
              <a:cxnLst/>
              <a:rect l="l" t="t" r="r" b="b"/>
              <a:pathLst>
                <a:path w="6083" h="6204" extrusionOk="0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411" name="Google Shape;411;p40"/>
            <p:cNvSpPr/>
            <p:nvPr/>
          </p:nvSpPr>
          <p:spPr>
            <a:xfrm>
              <a:off x="5302225" y="968375"/>
              <a:ext cx="417650" cy="418250"/>
            </a:xfrm>
            <a:custGeom>
              <a:avLst/>
              <a:gdLst/>
              <a:ahLst/>
              <a:cxnLst/>
              <a:rect l="l" t="t" r="r" b="b"/>
              <a:pathLst>
                <a:path w="16706" h="16730" extrusionOk="0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grpSp>
        <p:nvGrpSpPr>
          <p:cNvPr id="412" name="Google Shape;412;p40"/>
          <p:cNvGrpSpPr/>
          <p:nvPr/>
        </p:nvGrpSpPr>
        <p:grpSpPr>
          <a:xfrm>
            <a:off x="4824295" y="913514"/>
            <a:ext cx="432881" cy="421637"/>
            <a:chOff x="5926225" y="921350"/>
            <a:chExt cx="517800" cy="504350"/>
          </a:xfrm>
        </p:grpSpPr>
        <p:sp>
          <p:nvSpPr>
            <p:cNvPr id="413" name="Google Shape;413;p40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414" name="Google Shape;414;p40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grpSp>
        <p:nvGrpSpPr>
          <p:cNvPr id="415" name="Google Shape;415;p40"/>
          <p:cNvGrpSpPr/>
          <p:nvPr/>
        </p:nvGrpSpPr>
        <p:grpSpPr>
          <a:xfrm>
            <a:off x="5402118" y="921686"/>
            <a:ext cx="404290" cy="405314"/>
            <a:chOff x="6617400" y="931125"/>
            <a:chExt cx="483600" cy="484825"/>
          </a:xfrm>
        </p:grpSpPr>
        <p:sp>
          <p:nvSpPr>
            <p:cNvPr id="416" name="Google Shape;416;p40"/>
            <p:cNvSpPr/>
            <p:nvPr/>
          </p:nvSpPr>
          <p:spPr>
            <a:xfrm>
              <a:off x="6843925" y="1183900"/>
              <a:ext cx="121525" cy="232050"/>
            </a:xfrm>
            <a:custGeom>
              <a:avLst/>
              <a:gdLst/>
              <a:ahLst/>
              <a:cxnLst/>
              <a:rect l="l" t="t" r="r" b="b"/>
              <a:pathLst>
                <a:path w="4861" h="9282" extrusionOk="0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417" name="Google Shape;417;p40"/>
            <p:cNvSpPr/>
            <p:nvPr/>
          </p:nvSpPr>
          <p:spPr>
            <a:xfrm>
              <a:off x="6617400" y="931125"/>
              <a:ext cx="483600" cy="259500"/>
            </a:xfrm>
            <a:custGeom>
              <a:avLst/>
              <a:gdLst/>
              <a:ahLst/>
              <a:cxnLst/>
              <a:rect l="l" t="t" r="r" b="b"/>
              <a:pathLst>
                <a:path w="19344" h="10380" extrusionOk="0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grpSp>
        <p:nvGrpSpPr>
          <p:cNvPr id="418" name="Google Shape;418;p40"/>
          <p:cNvGrpSpPr/>
          <p:nvPr/>
        </p:nvGrpSpPr>
        <p:grpSpPr>
          <a:xfrm>
            <a:off x="337525" y="1551048"/>
            <a:ext cx="389994" cy="273623"/>
            <a:chOff x="559275" y="1683950"/>
            <a:chExt cx="466500" cy="327300"/>
          </a:xfrm>
        </p:grpSpPr>
        <p:sp>
          <p:nvSpPr>
            <p:cNvPr id="419" name="Google Shape;419;p40"/>
            <p:cNvSpPr/>
            <p:nvPr/>
          </p:nvSpPr>
          <p:spPr>
            <a:xfrm>
              <a:off x="559275" y="1683950"/>
              <a:ext cx="466500" cy="197850"/>
            </a:xfrm>
            <a:custGeom>
              <a:avLst/>
              <a:gdLst/>
              <a:ahLst/>
              <a:cxnLst/>
              <a:rect l="l" t="t" r="r" b="b"/>
              <a:pathLst>
                <a:path w="18660" h="7914" extrusionOk="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420" name="Google Shape;420;p40"/>
            <p:cNvSpPr/>
            <p:nvPr/>
          </p:nvSpPr>
          <p:spPr>
            <a:xfrm>
              <a:off x="559275" y="1727925"/>
              <a:ext cx="466500" cy="283325"/>
            </a:xfrm>
            <a:custGeom>
              <a:avLst/>
              <a:gdLst/>
              <a:ahLst/>
              <a:cxnLst/>
              <a:rect l="l" t="t" r="r" b="b"/>
              <a:pathLst>
                <a:path w="18660" h="11333" extrusionOk="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grpSp>
        <p:nvGrpSpPr>
          <p:cNvPr id="421" name="Google Shape;421;p40"/>
          <p:cNvGrpSpPr/>
          <p:nvPr/>
        </p:nvGrpSpPr>
        <p:grpSpPr>
          <a:xfrm>
            <a:off x="901052" y="1496958"/>
            <a:ext cx="389994" cy="381822"/>
            <a:chOff x="1233350" y="1619250"/>
            <a:chExt cx="466500" cy="456725"/>
          </a:xfrm>
        </p:grpSpPr>
        <p:sp>
          <p:nvSpPr>
            <p:cNvPr id="422" name="Google Shape;422;p40"/>
            <p:cNvSpPr/>
            <p:nvPr/>
          </p:nvSpPr>
          <p:spPr>
            <a:xfrm>
              <a:off x="1233350" y="1619250"/>
              <a:ext cx="466500" cy="456725"/>
            </a:xfrm>
            <a:custGeom>
              <a:avLst/>
              <a:gdLst/>
              <a:ahLst/>
              <a:cxnLst/>
              <a:rect l="l" t="t" r="r" b="b"/>
              <a:pathLst>
                <a:path w="18660" h="18269" extrusionOk="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423" name="Google Shape;423;p40"/>
            <p:cNvSpPr/>
            <p:nvPr/>
          </p:nvSpPr>
          <p:spPr>
            <a:xfrm>
              <a:off x="1382325" y="1792025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424" name="Google Shape;424;p40"/>
            <p:cNvSpPr/>
            <p:nvPr/>
          </p:nvSpPr>
          <p:spPr>
            <a:xfrm>
              <a:off x="1382325" y="1825000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425" name="Google Shape;425;p40"/>
            <p:cNvSpPr/>
            <p:nvPr/>
          </p:nvSpPr>
          <p:spPr>
            <a:xfrm>
              <a:off x="1382325" y="1858575"/>
              <a:ext cx="70850" cy="12250"/>
            </a:xfrm>
            <a:custGeom>
              <a:avLst/>
              <a:gdLst/>
              <a:ahLst/>
              <a:cxnLst/>
              <a:rect l="l" t="t" r="r" b="b"/>
              <a:pathLst>
                <a:path w="2834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grpSp>
        <p:nvGrpSpPr>
          <p:cNvPr id="426" name="Google Shape;426;p40"/>
          <p:cNvGrpSpPr/>
          <p:nvPr/>
        </p:nvGrpSpPr>
        <p:grpSpPr>
          <a:xfrm>
            <a:off x="1476826" y="1505109"/>
            <a:ext cx="365499" cy="365499"/>
            <a:chOff x="1922075" y="1629000"/>
            <a:chExt cx="437200" cy="437200"/>
          </a:xfrm>
        </p:grpSpPr>
        <p:sp>
          <p:nvSpPr>
            <p:cNvPr id="427" name="Google Shape;427;p40"/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l" t="t" r="r" b="b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428" name="Google Shape;428;p40"/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l" t="t" r="r" b="b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grpSp>
        <p:nvGrpSpPr>
          <p:cNvPr id="429" name="Google Shape;429;p40"/>
          <p:cNvGrpSpPr/>
          <p:nvPr/>
        </p:nvGrpSpPr>
        <p:grpSpPr>
          <a:xfrm>
            <a:off x="2038827" y="1503584"/>
            <a:ext cx="368551" cy="368551"/>
            <a:chOff x="2594325" y="1627175"/>
            <a:chExt cx="440850" cy="440850"/>
          </a:xfrm>
        </p:grpSpPr>
        <p:sp>
          <p:nvSpPr>
            <p:cNvPr id="430" name="Google Shape;430;p40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431" name="Google Shape;431;p40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432" name="Google Shape;432;p40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sp>
        <p:nvSpPr>
          <p:cNvPr id="433" name="Google Shape;433;p40"/>
          <p:cNvSpPr/>
          <p:nvPr/>
        </p:nvSpPr>
        <p:spPr>
          <a:xfrm>
            <a:off x="2618782" y="1519981"/>
            <a:ext cx="335905" cy="335884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A7A4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 Regular" charset="0"/>
              <a:ea typeface="Calibri Regular" charset="0"/>
              <a:cs typeface="Calibri Regular" charset="0"/>
            </a:endParaRPr>
          </a:p>
        </p:txBody>
      </p:sp>
      <p:grpSp>
        <p:nvGrpSpPr>
          <p:cNvPr id="434" name="Google Shape;434;p40"/>
          <p:cNvGrpSpPr/>
          <p:nvPr/>
        </p:nvGrpSpPr>
        <p:grpSpPr>
          <a:xfrm>
            <a:off x="3200595" y="1476017"/>
            <a:ext cx="299121" cy="423685"/>
            <a:chOff x="3984000" y="1594200"/>
            <a:chExt cx="357800" cy="506800"/>
          </a:xfrm>
        </p:grpSpPr>
        <p:sp>
          <p:nvSpPr>
            <p:cNvPr id="435" name="Google Shape;435;p40"/>
            <p:cNvSpPr/>
            <p:nvPr/>
          </p:nvSpPr>
          <p:spPr>
            <a:xfrm>
              <a:off x="3984000" y="1597875"/>
              <a:ext cx="44575" cy="503125"/>
            </a:xfrm>
            <a:custGeom>
              <a:avLst/>
              <a:gdLst/>
              <a:ahLst/>
              <a:cxnLst/>
              <a:rect l="l" t="t" r="r" b="b"/>
              <a:pathLst>
                <a:path w="1783" h="20125" extrusionOk="0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436" name="Google Shape;436;p40"/>
            <p:cNvSpPr/>
            <p:nvPr/>
          </p:nvSpPr>
          <p:spPr>
            <a:xfrm>
              <a:off x="4041375" y="1594200"/>
              <a:ext cx="300425" cy="229600"/>
            </a:xfrm>
            <a:custGeom>
              <a:avLst/>
              <a:gdLst/>
              <a:ahLst/>
              <a:cxnLst/>
              <a:rect l="l" t="t" r="r" b="b"/>
              <a:pathLst>
                <a:path w="12017" h="9184" extrusionOk="0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grpSp>
        <p:nvGrpSpPr>
          <p:cNvPr id="437" name="Google Shape;437;p40"/>
          <p:cNvGrpSpPr/>
          <p:nvPr/>
        </p:nvGrpSpPr>
        <p:grpSpPr>
          <a:xfrm>
            <a:off x="3716637" y="1566869"/>
            <a:ext cx="394090" cy="241980"/>
            <a:chOff x="4601275" y="1702875"/>
            <a:chExt cx="471400" cy="289450"/>
          </a:xfrm>
        </p:grpSpPr>
        <p:sp>
          <p:nvSpPr>
            <p:cNvPr id="438" name="Google Shape;438;p40"/>
            <p:cNvSpPr/>
            <p:nvPr/>
          </p:nvSpPr>
          <p:spPr>
            <a:xfrm>
              <a:off x="4816200" y="170287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439" name="Google Shape;439;p40"/>
            <p:cNvSpPr/>
            <p:nvPr/>
          </p:nvSpPr>
          <p:spPr>
            <a:xfrm>
              <a:off x="503112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440" name="Google Shape;440;p40"/>
            <p:cNvSpPr/>
            <p:nvPr/>
          </p:nvSpPr>
          <p:spPr>
            <a:xfrm>
              <a:off x="4634875" y="1756000"/>
              <a:ext cx="404225" cy="178325"/>
            </a:xfrm>
            <a:custGeom>
              <a:avLst/>
              <a:gdLst/>
              <a:ahLst/>
              <a:cxnLst/>
              <a:rect l="l" t="t" r="r" b="b"/>
              <a:pathLst>
                <a:path w="16169" h="7133" extrusionOk="0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441" name="Google Shape;441;p40"/>
            <p:cNvSpPr/>
            <p:nvPr/>
          </p:nvSpPr>
          <p:spPr>
            <a:xfrm>
              <a:off x="460127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442" name="Google Shape;442;p40"/>
            <p:cNvSpPr/>
            <p:nvPr/>
          </p:nvSpPr>
          <p:spPr>
            <a:xfrm>
              <a:off x="4673325" y="1947725"/>
              <a:ext cx="327300" cy="44600"/>
            </a:xfrm>
            <a:custGeom>
              <a:avLst/>
              <a:gdLst/>
              <a:ahLst/>
              <a:cxnLst/>
              <a:rect l="l" t="t" r="r" b="b"/>
              <a:pathLst>
                <a:path w="13092" h="1784" extrusionOk="0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grpSp>
        <p:nvGrpSpPr>
          <p:cNvPr id="443" name="Google Shape;443;p40"/>
          <p:cNvGrpSpPr/>
          <p:nvPr/>
        </p:nvGrpSpPr>
        <p:grpSpPr>
          <a:xfrm>
            <a:off x="4299057" y="1507659"/>
            <a:ext cx="356303" cy="360400"/>
            <a:chOff x="5297950" y="1632050"/>
            <a:chExt cx="426200" cy="431100"/>
          </a:xfrm>
        </p:grpSpPr>
        <p:sp>
          <p:nvSpPr>
            <p:cNvPr id="444" name="Google Shape;444;p40"/>
            <p:cNvSpPr/>
            <p:nvPr/>
          </p:nvSpPr>
          <p:spPr>
            <a:xfrm>
              <a:off x="5404800" y="1936125"/>
              <a:ext cx="212500" cy="127025"/>
            </a:xfrm>
            <a:custGeom>
              <a:avLst/>
              <a:gdLst/>
              <a:ahLst/>
              <a:cxnLst/>
              <a:rect l="l" t="t" r="r" b="b"/>
              <a:pathLst>
                <a:path w="8500" h="5081" extrusionOk="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445" name="Google Shape;445;p40"/>
            <p:cNvSpPr/>
            <p:nvPr/>
          </p:nvSpPr>
          <p:spPr>
            <a:xfrm>
              <a:off x="5297950" y="1632050"/>
              <a:ext cx="426200" cy="294950"/>
            </a:xfrm>
            <a:custGeom>
              <a:avLst/>
              <a:gdLst/>
              <a:ahLst/>
              <a:cxnLst/>
              <a:rect l="l" t="t" r="r" b="b"/>
              <a:pathLst>
                <a:path w="17048" h="11798" extrusionOk="0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grpSp>
        <p:nvGrpSpPr>
          <p:cNvPr id="446" name="Google Shape;446;p40"/>
          <p:cNvGrpSpPr/>
          <p:nvPr/>
        </p:nvGrpSpPr>
        <p:grpSpPr>
          <a:xfrm>
            <a:off x="4861560" y="1496958"/>
            <a:ext cx="358351" cy="381822"/>
            <a:chOff x="5970800" y="1619250"/>
            <a:chExt cx="428650" cy="456725"/>
          </a:xfrm>
        </p:grpSpPr>
        <p:sp>
          <p:nvSpPr>
            <p:cNvPr id="447" name="Google Shape;447;p40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l" t="t" r="r" b="b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448" name="Google Shape;448;p40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l" t="t" r="r" b="b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449" name="Google Shape;449;p40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l" t="t" r="r" b="b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450" name="Google Shape;450;p40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l" t="t" r="r" b="b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451" name="Google Shape;451;p40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l" t="t" r="r" b="b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grpSp>
        <p:nvGrpSpPr>
          <p:cNvPr id="452" name="Google Shape;452;p40"/>
          <p:cNvGrpSpPr/>
          <p:nvPr/>
        </p:nvGrpSpPr>
        <p:grpSpPr>
          <a:xfrm>
            <a:off x="5408764" y="1492360"/>
            <a:ext cx="401719" cy="366502"/>
            <a:chOff x="6625350" y="1613750"/>
            <a:chExt cx="480525" cy="438400"/>
          </a:xfrm>
        </p:grpSpPr>
        <p:sp>
          <p:nvSpPr>
            <p:cNvPr id="453" name="Google Shape;453;p40"/>
            <p:cNvSpPr/>
            <p:nvPr/>
          </p:nvSpPr>
          <p:spPr>
            <a:xfrm>
              <a:off x="6670525" y="1887275"/>
              <a:ext cx="117875" cy="164875"/>
            </a:xfrm>
            <a:custGeom>
              <a:avLst/>
              <a:gdLst/>
              <a:ahLst/>
              <a:cxnLst/>
              <a:rect l="l" t="t" r="r" b="b"/>
              <a:pathLst>
                <a:path w="4715" h="6595" extrusionOk="0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454" name="Google Shape;454;p40"/>
            <p:cNvSpPr/>
            <p:nvPr/>
          </p:nvSpPr>
          <p:spPr>
            <a:xfrm>
              <a:off x="7075950" y="1754175"/>
              <a:ext cx="29925" cy="99550"/>
            </a:xfrm>
            <a:custGeom>
              <a:avLst/>
              <a:gdLst/>
              <a:ahLst/>
              <a:cxnLst/>
              <a:rect l="l" t="t" r="r" b="b"/>
              <a:pathLst>
                <a:path w="1197" h="3982" extrusionOk="0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455" name="Google Shape;455;p40"/>
            <p:cNvSpPr/>
            <p:nvPr/>
          </p:nvSpPr>
          <p:spPr>
            <a:xfrm>
              <a:off x="6625350" y="1729750"/>
              <a:ext cx="97700" cy="147175"/>
            </a:xfrm>
            <a:custGeom>
              <a:avLst/>
              <a:gdLst/>
              <a:ahLst/>
              <a:cxnLst/>
              <a:rect l="l" t="t" r="r" b="b"/>
              <a:pathLst>
                <a:path w="3908" h="5887" extrusionOk="0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456" name="Google Shape;456;p40"/>
            <p:cNvSpPr/>
            <p:nvPr/>
          </p:nvSpPr>
          <p:spPr>
            <a:xfrm>
              <a:off x="6736475" y="1638175"/>
              <a:ext cx="279650" cy="330325"/>
            </a:xfrm>
            <a:custGeom>
              <a:avLst/>
              <a:gdLst/>
              <a:ahLst/>
              <a:cxnLst/>
              <a:rect l="l" t="t" r="r" b="b"/>
              <a:pathLst>
                <a:path w="11186" h="13213" extrusionOk="0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457" name="Google Shape;457;p40"/>
            <p:cNvSpPr/>
            <p:nvPr/>
          </p:nvSpPr>
          <p:spPr>
            <a:xfrm>
              <a:off x="7029550" y="1613750"/>
              <a:ext cx="34200" cy="379800"/>
            </a:xfrm>
            <a:custGeom>
              <a:avLst/>
              <a:gdLst/>
              <a:ahLst/>
              <a:cxnLst/>
              <a:rect l="l" t="t" r="r" b="b"/>
              <a:pathLst>
                <a:path w="1368" h="15192" extrusionOk="0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grpSp>
        <p:nvGrpSpPr>
          <p:cNvPr id="458" name="Google Shape;458;p40"/>
          <p:cNvGrpSpPr/>
          <p:nvPr/>
        </p:nvGrpSpPr>
        <p:grpSpPr>
          <a:xfrm>
            <a:off x="380913" y="2088554"/>
            <a:ext cx="303217" cy="325685"/>
            <a:chOff x="611175" y="2326900"/>
            <a:chExt cx="362700" cy="389575"/>
          </a:xfrm>
        </p:grpSpPr>
        <p:sp>
          <p:nvSpPr>
            <p:cNvPr id="459" name="Google Shape;459;p40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460" name="Google Shape;460;p40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461" name="Google Shape;461;p40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462" name="Google Shape;462;p40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sp>
        <p:nvSpPr>
          <p:cNvPr id="463" name="Google Shape;463;p40"/>
          <p:cNvSpPr/>
          <p:nvPr/>
        </p:nvSpPr>
        <p:spPr>
          <a:xfrm>
            <a:off x="936309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A7A4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 Regular" charset="0"/>
              <a:ea typeface="Calibri Regular" charset="0"/>
              <a:cs typeface="Calibri Regular" charset="0"/>
            </a:endParaRPr>
          </a:p>
        </p:txBody>
      </p:sp>
      <p:sp>
        <p:nvSpPr>
          <p:cNvPr id="464" name="Google Shape;464;p40"/>
          <p:cNvSpPr/>
          <p:nvPr/>
        </p:nvSpPr>
        <p:spPr>
          <a:xfrm>
            <a:off x="1499857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A7A4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 Regular" charset="0"/>
              <a:ea typeface="Calibri Regular" charset="0"/>
              <a:cs typeface="Calibri Regular" charset="0"/>
            </a:endParaRPr>
          </a:p>
        </p:txBody>
      </p:sp>
      <p:sp>
        <p:nvSpPr>
          <p:cNvPr id="465" name="Google Shape;465;p40"/>
          <p:cNvSpPr/>
          <p:nvPr/>
        </p:nvSpPr>
        <p:spPr>
          <a:xfrm>
            <a:off x="2063406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A7A4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 Regular" charset="0"/>
              <a:ea typeface="Calibri Regular" charset="0"/>
              <a:cs typeface="Calibri Regular" charset="0"/>
            </a:endParaRPr>
          </a:p>
        </p:txBody>
      </p:sp>
      <p:grpSp>
        <p:nvGrpSpPr>
          <p:cNvPr id="466" name="Google Shape;466;p40"/>
          <p:cNvGrpSpPr/>
          <p:nvPr/>
        </p:nvGrpSpPr>
        <p:grpSpPr>
          <a:xfrm>
            <a:off x="2701378" y="2036492"/>
            <a:ext cx="170502" cy="425733"/>
            <a:chOff x="3386850" y="2264625"/>
            <a:chExt cx="203950" cy="509250"/>
          </a:xfrm>
        </p:grpSpPr>
        <p:sp>
          <p:nvSpPr>
            <p:cNvPr id="467" name="Google Shape;467;p40"/>
            <p:cNvSpPr/>
            <p:nvPr/>
          </p:nvSpPr>
          <p:spPr>
            <a:xfrm>
              <a:off x="3386850" y="2370850"/>
              <a:ext cx="203950" cy="403025"/>
            </a:xfrm>
            <a:custGeom>
              <a:avLst/>
              <a:gdLst/>
              <a:ahLst/>
              <a:cxnLst/>
              <a:rect l="l" t="t" r="r" b="b"/>
              <a:pathLst>
                <a:path w="8158" h="16121" extrusionOk="0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468" name="Google Shape;468;p40"/>
            <p:cNvSpPr/>
            <p:nvPr/>
          </p:nvSpPr>
          <p:spPr>
            <a:xfrm>
              <a:off x="3446075" y="2264625"/>
              <a:ext cx="85500" cy="94050"/>
            </a:xfrm>
            <a:custGeom>
              <a:avLst/>
              <a:gdLst/>
              <a:ahLst/>
              <a:cxnLst/>
              <a:rect l="l" t="t" r="r" b="b"/>
              <a:pathLst>
                <a:path w="3420" h="3762" extrusionOk="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grpSp>
        <p:nvGrpSpPr>
          <p:cNvPr id="469" name="Google Shape;469;p40"/>
          <p:cNvGrpSpPr/>
          <p:nvPr/>
        </p:nvGrpSpPr>
        <p:grpSpPr>
          <a:xfrm>
            <a:off x="3843751" y="2090602"/>
            <a:ext cx="139863" cy="317513"/>
            <a:chOff x="4753325" y="2329350"/>
            <a:chExt cx="167300" cy="379800"/>
          </a:xfrm>
        </p:grpSpPr>
        <p:sp>
          <p:nvSpPr>
            <p:cNvPr id="470" name="Google Shape;470;p40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l" t="t" r="r" b="b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471" name="Google Shape;471;p40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l" t="t" r="r" b="b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grpSp>
        <p:nvGrpSpPr>
          <p:cNvPr id="472" name="Google Shape;472;p40"/>
          <p:cNvGrpSpPr/>
          <p:nvPr/>
        </p:nvGrpSpPr>
        <p:grpSpPr>
          <a:xfrm>
            <a:off x="3277654" y="2038519"/>
            <a:ext cx="145004" cy="421658"/>
            <a:chOff x="4076175" y="2267050"/>
            <a:chExt cx="173450" cy="504375"/>
          </a:xfrm>
        </p:grpSpPr>
        <p:sp>
          <p:nvSpPr>
            <p:cNvPr id="473" name="Google Shape;473;p40"/>
            <p:cNvSpPr/>
            <p:nvPr/>
          </p:nvSpPr>
          <p:spPr>
            <a:xfrm>
              <a:off x="4122600" y="2267050"/>
              <a:ext cx="80600" cy="91625"/>
            </a:xfrm>
            <a:custGeom>
              <a:avLst/>
              <a:gdLst/>
              <a:ahLst/>
              <a:cxnLst/>
              <a:rect l="l" t="t" r="r" b="b"/>
              <a:pathLst>
                <a:path w="3224" h="3665" extrusionOk="0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474" name="Google Shape;474;p40"/>
            <p:cNvSpPr/>
            <p:nvPr/>
          </p:nvSpPr>
          <p:spPr>
            <a:xfrm>
              <a:off x="4076175" y="2370250"/>
              <a:ext cx="173450" cy="401175"/>
            </a:xfrm>
            <a:custGeom>
              <a:avLst/>
              <a:gdLst/>
              <a:ahLst/>
              <a:cxnLst/>
              <a:rect l="l" t="t" r="r" b="b"/>
              <a:pathLst>
                <a:path w="6938" h="16047" extrusionOk="0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sp>
        <p:nvSpPr>
          <p:cNvPr id="475" name="Google Shape;475;p40"/>
          <p:cNvSpPr/>
          <p:nvPr/>
        </p:nvSpPr>
        <p:spPr>
          <a:xfrm>
            <a:off x="4317599" y="2083007"/>
            <a:ext cx="319561" cy="336908"/>
          </a:xfrm>
          <a:custGeom>
            <a:avLst/>
            <a:gdLst/>
            <a:ahLst/>
            <a:cxnLst/>
            <a:rect l="l" t="t" r="r" b="b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A7A4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 Regular" charset="0"/>
              <a:ea typeface="Calibri Regular" charset="0"/>
              <a:cs typeface="Calibri Regular" charset="0"/>
            </a:endParaRPr>
          </a:p>
        </p:txBody>
      </p:sp>
      <p:grpSp>
        <p:nvGrpSpPr>
          <p:cNvPr id="476" name="Google Shape;476;p40"/>
          <p:cNvGrpSpPr/>
          <p:nvPr/>
        </p:nvGrpSpPr>
        <p:grpSpPr>
          <a:xfrm>
            <a:off x="4865134" y="2089056"/>
            <a:ext cx="351204" cy="324661"/>
            <a:chOff x="5975075" y="2327500"/>
            <a:chExt cx="420100" cy="388350"/>
          </a:xfrm>
        </p:grpSpPr>
        <p:sp>
          <p:nvSpPr>
            <p:cNvPr id="477" name="Google Shape;477;p40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478" name="Google Shape;478;p40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grpSp>
        <p:nvGrpSpPr>
          <p:cNvPr id="479" name="Google Shape;479;p40"/>
          <p:cNvGrpSpPr/>
          <p:nvPr/>
        </p:nvGrpSpPr>
        <p:grpSpPr>
          <a:xfrm>
            <a:off x="5496544" y="2079358"/>
            <a:ext cx="215437" cy="351204"/>
            <a:chOff x="6730350" y="2315900"/>
            <a:chExt cx="257700" cy="420100"/>
          </a:xfrm>
        </p:grpSpPr>
        <p:sp>
          <p:nvSpPr>
            <p:cNvPr id="480" name="Google Shape;480;p40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481" name="Google Shape;481;p40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482" name="Google Shape;482;p40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483" name="Google Shape;483;p40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484" name="Google Shape;484;p40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grpSp>
        <p:nvGrpSpPr>
          <p:cNvPr id="485" name="Google Shape;485;p40"/>
          <p:cNvGrpSpPr/>
          <p:nvPr/>
        </p:nvGrpSpPr>
        <p:grpSpPr>
          <a:xfrm>
            <a:off x="477889" y="2615840"/>
            <a:ext cx="109265" cy="398166"/>
            <a:chOff x="727175" y="2957625"/>
            <a:chExt cx="130700" cy="476275"/>
          </a:xfrm>
        </p:grpSpPr>
        <p:sp>
          <p:nvSpPr>
            <p:cNvPr id="486" name="Google Shape;486;p40"/>
            <p:cNvSpPr/>
            <p:nvPr/>
          </p:nvSpPr>
          <p:spPr>
            <a:xfrm>
              <a:off x="727175" y="2957625"/>
              <a:ext cx="130700" cy="476275"/>
            </a:xfrm>
            <a:custGeom>
              <a:avLst/>
              <a:gdLst/>
              <a:ahLst/>
              <a:cxnLst/>
              <a:rect l="l" t="t" r="r" b="b"/>
              <a:pathLst>
                <a:path w="5228" h="19051" extrusionOk="0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487" name="Google Shape;487;p40"/>
            <p:cNvSpPr/>
            <p:nvPr/>
          </p:nvSpPr>
          <p:spPr>
            <a:xfrm>
              <a:off x="751600" y="3090125"/>
              <a:ext cx="81850" cy="319350"/>
            </a:xfrm>
            <a:custGeom>
              <a:avLst/>
              <a:gdLst/>
              <a:ahLst/>
              <a:cxnLst/>
              <a:rect l="l" t="t" r="r" b="b"/>
              <a:pathLst>
                <a:path w="3274" h="12774" extrusionOk="0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sp>
        <p:nvSpPr>
          <p:cNvPr id="488" name="Google Shape;488;p40"/>
          <p:cNvSpPr/>
          <p:nvPr/>
        </p:nvSpPr>
        <p:spPr>
          <a:xfrm>
            <a:off x="1492208" y="2600114"/>
            <a:ext cx="334860" cy="429809"/>
          </a:xfrm>
          <a:custGeom>
            <a:avLst/>
            <a:gdLst/>
            <a:ahLst/>
            <a:cxnLst/>
            <a:rect l="l" t="t" r="r" b="b"/>
            <a:pathLst>
              <a:path w="16022" h="20565" extrusionOk="0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A7A4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 Regular" charset="0"/>
              <a:ea typeface="Calibri Regular" charset="0"/>
              <a:cs typeface="Calibri Regular" charset="0"/>
            </a:endParaRPr>
          </a:p>
        </p:txBody>
      </p:sp>
      <p:sp>
        <p:nvSpPr>
          <p:cNvPr id="489" name="Google Shape;489;p40"/>
          <p:cNvSpPr/>
          <p:nvPr/>
        </p:nvSpPr>
        <p:spPr>
          <a:xfrm>
            <a:off x="972049" y="2600114"/>
            <a:ext cx="248083" cy="429809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A7A4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 Regular" charset="0"/>
              <a:ea typeface="Calibri Regular" charset="0"/>
              <a:cs typeface="Calibri Regular" charset="0"/>
            </a:endParaRPr>
          </a:p>
        </p:txBody>
      </p:sp>
      <p:grpSp>
        <p:nvGrpSpPr>
          <p:cNvPr id="490" name="Google Shape;490;p40"/>
          <p:cNvGrpSpPr/>
          <p:nvPr/>
        </p:nvGrpSpPr>
        <p:grpSpPr>
          <a:xfrm>
            <a:off x="2029631" y="2628589"/>
            <a:ext cx="386943" cy="372647"/>
            <a:chOff x="2583325" y="2972875"/>
            <a:chExt cx="462850" cy="445750"/>
          </a:xfrm>
        </p:grpSpPr>
        <p:sp>
          <p:nvSpPr>
            <p:cNvPr id="491" name="Google Shape;491;p40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492" name="Google Shape;492;p40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grpSp>
        <p:nvGrpSpPr>
          <p:cNvPr id="493" name="Google Shape;493;p40"/>
          <p:cNvGrpSpPr/>
          <p:nvPr/>
        </p:nvGrpSpPr>
        <p:grpSpPr>
          <a:xfrm>
            <a:off x="2579886" y="2684246"/>
            <a:ext cx="413486" cy="261355"/>
            <a:chOff x="3241525" y="3039450"/>
            <a:chExt cx="494600" cy="312625"/>
          </a:xfrm>
        </p:grpSpPr>
        <p:sp>
          <p:nvSpPr>
            <p:cNvPr id="494" name="Google Shape;494;p40"/>
            <p:cNvSpPr/>
            <p:nvPr/>
          </p:nvSpPr>
          <p:spPr>
            <a:xfrm>
              <a:off x="3241525" y="3039450"/>
              <a:ext cx="494600" cy="312625"/>
            </a:xfrm>
            <a:custGeom>
              <a:avLst/>
              <a:gdLst/>
              <a:ahLst/>
              <a:cxnLst/>
              <a:rect l="l" t="t" r="r" b="b"/>
              <a:pathLst>
                <a:path w="19784" h="12505" extrusionOk="0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495" name="Google Shape;495;p40"/>
            <p:cNvSpPr/>
            <p:nvPr/>
          </p:nvSpPr>
          <p:spPr>
            <a:xfrm>
              <a:off x="3384400" y="3091350"/>
              <a:ext cx="208850" cy="208825"/>
            </a:xfrm>
            <a:custGeom>
              <a:avLst/>
              <a:gdLst/>
              <a:ahLst/>
              <a:cxnLst/>
              <a:rect l="l" t="t" r="r" b="b"/>
              <a:pathLst>
                <a:path w="8354" h="8353" extrusionOk="0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sp>
        <p:nvSpPr>
          <p:cNvPr id="496" name="Google Shape;496;p40"/>
          <p:cNvSpPr/>
          <p:nvPr/>
        </p:nvSpPr>
        <p:spPr>
          <a:xfrm>
            <a:off x="3736180" y="2637380"/>
            <a:ext cx="355300" cy="355279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A7A4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 Regular" charset="0"/>
              <a:ea typeface="Calibri Regular" charset="0"/>
              <a:cs typeface="Calibri Regular" charset="0"/>
            </a:endParaRPr>
          </a:p>
        </p:txBody>
      </p:sp>
      <p:grpSp>
        <p:nvGrpSpPr>
          <p:cNvPr id="497" name="Google Shape;497;p40"/>
          <p:cNvGrpSpPr/>
          <p:nvPr/>
        </p:nvGrpSpPr>
        <p:grpSpPr>
          <a:xfrm>
            <a:off x="4263318" y="2656679"/>
            <a:ext cx="427781" cy="316489"/>
            <a:chOff x="5255200" y="3006475"/>
            <a:chExt cx="511700" cy="378575"/>
          </a:xfrm>
        </p:grpSpPr>
        <p:sp>
          <p:nvSpPr>
            <p:cNvPr id="498" name="Google Shape;498;p40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l" t="t" r="r" b="b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499" name="Google Shape;499;p40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l" t="t" r="r" b="b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grpSp>
        <p:nvGrpSpPr>
          <p:cNvPr id="500" name="Google Shape;500;p40"/>
          <p:cNvGrpSpPr/>
          <p:nvPr/>
        </p:nvGrpSpPr>
        <p:grpSpPr>
          <a:xfrm>
            <a:off x="3177104" y="2638308"/>
            <a:ext cx="346104" cy="353231"/>
            <a:chOff x="3955900" y="2984500"/>
            <a:chExt cx="414000" cy="422525"/>
          </a:xfrm>
        </p:grpSpPr>
        <p:sp>
          <p:nvSpPr>
            <p:cNvPr id="501" name="Google Shape;501;p40"/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l" t="t" r="r" b="b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502" name="Google Shape;502;p40"/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l" t="t" r="r" b="b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503" name="Google Shape;503;p40"/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l" t="t" r="r" b="b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sp>
        <p:nvSpPr>
          <p:cNvPr id="504" name="Google Shape;504;p40"/>
          <p:cNvSpPr/>
          <p:nvPr/>
        </p:nvSpPr>
        <p:spPr>
          <a:xfrm>
            <a:off x="341117" y="3226449"/>
            <a:ext cx="386922" cy="304241"/>
          </a:xfrm>
          <a:custGeom>
            <a:avLst/>
            <a:gdLst/>
            <a:ahLst/>
            <a:cxnLst/>
            <a:rect l="l" t="t" r="r" b="b"/>
            <a:pathLst>
              <a:path w="18513" h="14557" extrusionOk="0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rgbClr val="A7A4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 Regular" charset="0"/>
              <a:ea typeface="Calibri Regular" charset="0"/>
              <a:cs typeface="Calibri Regular" charset="0"/>
            </a:endParaRPr>
          </a:p>
        </p:txBody>
      </p:sp>
      <p:sp>
        <p:nvSpPr>
          <p:cNvPr id="505" name="Google Shape;505;p40"/>
          <p:cNvSpPr/>
          <p:nvPr/>
        </p:nvSpPr>
        <p:spPr>
          <a:xfrm>
            <a:off x="4906165" y="2621036"/>
            <a:ext cx="269526" cy="387967"/>
          </a:xfrm>
          <a:custGeom>
            <a:avLst/>
            <a:gdLst/>
            <a:ahLst/>
            <a:cxnLst/>
            <a:rect l="l" t="t" r="r" b="b"/>
            <a:pathLst>
              <a:path w="12896" h="18563" extrusionOk="0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rgbClr val="A7A4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 Regular" charset="0"/>
              <a:ea typeface="Calibri Regular" charset="0"/>
              <a:cs typeface="Calibri Regular" charset="0"/>
            </a:endParaRPr>
          </a:p>
        </p:txBody>
      </p:sp>
      <p:grpSp>
        <p:nvGrpSpPr>
          <p:cNvPr id="506" name="Google Shape;506;p40"/>
          <p:cNvGrpSpPr/>
          <p:nvPr/>
        </p:nvGrpSpPr>
        <p:grpSpPr>
          <a:xfrm>
            <a:off x="5472049" y="2633187"/>
            <a:ext cx="264427" cy="375719"/>
            <a:chOff x="6701050" y="2978375"/>
            <a:chExt cx="316300" cy="449425"/>
          </a:xfrm>
        </p:grpSpPr>
        <p:sp>
          <p:nvSpPr>
            <p:cNvPr id="507" name="Google Shape;507;p40"/>
            <p:cNvSpPr/>
            <p:nvPr/>
          </p:nvSpPr>
          <p:spPr>
            <a:xfrm>
              <a:off x="6701050" y="2978375"/>
              <a:ext cx="316300" cy="78175"/>
            </a:xfrm>
            <a:custGeom>
              <a:avLst/>
              <a:gdLst/>
              <a:ahLst/>
              <a:cxnLst/>
              <a:rect l="l" t="t" r="r" b="b"/>
              <a:pathLst>
                <a:path w="12652" h="3127" extrusionOk="0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508" name="Google Shape;508;p40"/>
            <p:cNvSpPr/>
            <p:nvPr/>
          </p:nvSpPr>
          <p:spPr>
            <a:xfrm>
              <a:off x="6713875" y="3068750"/>
              <a:ext cx="290650" cy="359050"/>
            </a:xfrm>
            <a:custGeom>
              <a:avLst/>
              <a:gdLst/>
              <a:ahLst/>
              <a:cxnLst/>
              <a:rect l="l" t="t" r="r" b="b"/>
              <a:pathLst>
                <a:path w="11626" h="14362" extrusionOk="0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grpSp>
        <p:nvGrpSpPr>
          <p:cNvPr id="509" name="Google Shape;509;p40"/>
          <p:cNvGrpSpPr/>
          <p:nvPr/>
        </p:nvGrpSpPr>
        <p:grpSpPr>
          <a:xfrm>
            <a:off x="907677" y="3251848"/>
            <a:ext cx="376743" cy="253204"/>
            <a:chOff x="1241275" y="3718400"/>
            <a:chExt cx="450650" cy="302875"/>
          </a:xfrm>
        </p:grpSpPr>
        <p:sp>
          <p:nvSpPr>
            <p:cNvPr id="510" name="Google Shape;510;p40"/>
            <p:cNvSpPr/>
            <p:nvPr/>
          </p:nvSpPr>
          <p:spPr>
            <a:xfrm>
              <a:off x="1241275" y="3718400"/>
              <a:ext cx="450650" cy="302875"/>
            </a:xfrm>
            <a:custGeom>
              <a:avLst/>
              <a:gdLst/>
              <a:ahLst/>
              <a:cxnLst/>
              <a:rect l="l" t="t" r="r" b="b"/>
              <a:pathLst>
                <a:path w="18026" h="12115" extrusionOk="0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511" name="Google Shape;511;p40"/>
            <p:cNvSpPr/>
            <p:nvPr/>
          </p:nvSpPr>
          <p:spPr>
            <a:xfrm>
              <a:off x="1293175" y="3895475"/>
              <a:ext cx="174050" cy="12225"/>
            </a:xfrm>
            <a:custGeom>
              <a:avLst/>
              <a:gdLst/>
              <a:ahLst/>
              <a:cxnLst/>
              <a:rect l="l" t="t" r="r" b="b"/>
              <a:pathLst>
                <a:path w="6962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512" name="Google Shape;512;p40"/>
            <p:cNvSpPr/>
            <p:nvPr/>
          </p:nvSpPr>
          <p:spPr>
            <a:xfrm>
              <a:off x="1293175" y="3935775"/>
              <a:ext cx="122750" cy="12225"/>
            </a:xfrm>
            <a:custGeom>
              <a:avLst/>
              <a:gdLst/>
              <a:ahLst/>
              <a:cxnLst/>
              <a:rect l="l" t="t" r="r" b="b"/>
              <a:pathLst>
                <a:path w="4910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513" name="Google Shape;513;p40"/>
            <p:cNvSpPr/>
            <p:nvPr/>
          </p:nvSpPr>
          <p:spPr>
            <a:xfrm>
              <a:off x="1570375" y="3901575"/>
              <a:ext cx="62300" cy="40325"/>
            </a:xfrm>
            <a:custGeom>
              <a:avLst/>
              <a:gdLst/>
              <a:ahLst/>
              <a:cxnLst/>
              <a:rect l="l" t="t" r="r" b="b"/>
              <a:pathLst>
                <a:path w="2492" h="1613" extrusionOk="0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grpSp>
        <p:nvGrpSpPr>
          <p:cNvPr id="514" name="Google Shape;514;p40"/>
          <p:cNvGrpSpPr/>
          <p:nvPr/>
        </p:nvGrpSpPr>
        <p:grpSpPr>
          <a:xfrm>
            <a:off x="1476324" y="3232453"/>
            <a:ext cx="366502" cy="292496"/>
            <a:chOff x="1921475" y="3695200"/>
            <a:chExt cx="438400" cy="349875"/>
          </a:xfrm>
        </p:grpSpPr>
        <p:sp>
          <p:nvSpPr>
            <p:cNvPr id="515" name="Google Shape;515;p40"/>
            <p:cNvSpPr/>
            <p:nvPr/>
          </p:nvSpPr>
          <p:spPr>
            <a:xfrm>
              <a:off x="2246900" y="3992550"/>
              <a:ext cx="52525" cy="52525"/>
            </a:xfrm>
            <a:custGeom>
              <a:avLst/>
              <a:gdLst/>
              <a:ahLst/>
              <a:cxnLst/>
              <a:rect l="l" t="t" r="r" b="b"/>
              <a:pathLst>
                <a:path w="2101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516" name="Google Shape;516;p40"/>
            <p:cNvSpPr/>
            <p:nvPr/>
          </p:nvSpPr>
          <p:spPr>
            <a:xfrm>
              <a:off x="2033800" y="3992550"/>
              <a:ext cx="52550" cy="52525"/>
            </a:xfrm>
            <a:custGeom>
              <a:avLst/>
              <a:gdLst/>
              <a:ahLst/>
              <a:cxnLst/>
              <a:rect l="l" t="t" r="r" b="b"/>
              <a:pathLst>
                <a:path w="2102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517" name="Google Shape;517;p40"/>
            <p:cNvSpPr/>
            <p:nvPr/>
          </p:nvSpPr>
          <p:spPr>
            <a:xfrm>
              <a:off x="1921475" y="3695200"/>
              <a:ext cx="438400" cy="297975"/>
            </a:xfrm>
            <a:custGeom>
              <a:avLst/>
              <a:gdLst/>
              <a:ahLst/>
              <a:cxnLst/>
              <a:rect l="l" t="t" r="r" b="b"/>
              <a:pathLst>
                <a:path w="17536" h="11919" extrusionOk="0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grpSp>
        <p:nvGrpSpPr>
          <p:cNvPr id="518" name="Google Shape;518;p40"/>
          <p:cNvGrpSpPr/>
          <p:nvPr/>
        </p:nvGrpSpPr>
        <p:grpSpPr>
          <a:xfrm>
            <a:off x="2043425" y="3227855"/>
            <a:ext cx="359355" cy="301190"/>
            <a:chOff x="2599825" y="3689700"/>
            <a:chExt cx="429850" cy="360275"/>
          </a:xfrm>
        </p:grpSpPr>
        <p:sp>
          <p:nvSpPr>
            <p:cNvPr id="519" name="Google Shape;519;p40"/>
            <p:cNvSpPr/>
            <p:nvPr/>
          </p:nvSpPr>
          <p:spPr>
            <a:xfrm>
              <a:off x="2599825" y="3689700"/>
              <a:ext cx="429850" cy="169150"/>
            </a:xfrm>
            <a:custGeom>
              <a:avLst/>
              <a:gdLst/>
              <a:ahLst/>
              <a:cxnLst/>
              <a:rect l="l" t="t" r="r" b="b"/>
              <a:pathLst>
                <a:path w="17194" h="6766" extrusionOk="0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520" name="Google Shape;520;p40"/>
            <p:cNvSpPr/>
            <p:nvPr/>
          </p:nvSpPr>
          <p:spPr>
            <a:xfrm>
              <a:off x="2599825" y="3861275"/>
              <a:ext cx="429850" cy="188700"/>
            </a:xfrm>
            <a:custGeom>
              <a:avLst/>
              <a:gdLst/>
              <a:ahLst/>
              <a:cxnLst/>
              <a:rect l="l" t="t" r="r" b="b"/>
              <a:pathLst>
                <a:path w="17194" h="7548" extrusionOk="0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grpSp>
        <p:nvGrpSpPr>
          <p:cNvPr id="521" name="Google Shape;521;p40"/>
          <p:cNvGrpSpPr/>
          <p:nvPr/>
        </p:nvGrpSpPr>
        <p:grpSpPr>
          <a:xfrm>
            <a:off x="2624299" y="3196714"/>
            <a:ext cx="324661" cy="338956"/>
            <a:chOff x="3294650" y="3652450"/>
            <a:chExt cx="388350" cy="405450"/>
          </a:xfrm>
        </p:grpSpPr>
        <p:sp>
          <p:nvSpPr>
            <p:cNvPr id="522" name="Google Shape;522;p40"/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l" t="t" r="r" b="b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523" name="Google Shape;523;p40"/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l" t="t" r="r" b="b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524" name="Google Shape;524;p40"/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l" t="t" r="r" b="b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grpSp>
        <p:nvGrpSpPr>
          <p:cNvPr id="525" name="Google Shape;525;p40"/>
          <p:cNvGrpSpPr/>
          <p:nvPr/>
        </p:nvGrpSpPr>
        <p:grpSpPr>
          <a:xfrm>
            <a:off x="3160781" y="3239601"/>
            <a:ext cx="378750" cy="277698"/>
            <a:chOff x="3936375" y="3703750"/>
            <a:chExt cx="453050" cy="332175"/>
          </a:xfrm>
        </p:grpSpPr>
        <p:sp>
          <p:nvSpPr>
            <p:cNvPr id="526" name="Google Shape;526;p40"/>
            <p:cNvSpPr/>
            <p:nvPr/>
          </p:nvSpPr>
          <p:spPr>
            <a:xfrm>
              <a:off x="3936375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527" name="Google Shape;527;p40"/>
            <p:cNvSpPr/>
            <p:nvPr/>
          </p:nvSpPr>
          <p:spPr>
            <a:xfrm>
              <a:off x="3988875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528" name="Google Shape;528;p40"/>
            <p:cNvSpPr/>
            <p:nvPr/>
          </p:nvSpPr>
          <p:spPr>
            <a:xfrm>
              <a:off x="4259350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529" name="Google Shape;529;p40"/>
            <p:cNvSpPr/>
            <p:nvPr/>
          </p:nvSpPr>
          <p:spPr>
            <a:xfrm>
              <a:off x="4078625" y="3717800"/>
              <a:ext cx="77575" cy="279650"/>
            </a:xfrm>
            <a:custGeom>
              <a:avLst/>
              <a:gdLst/>
              <a:ahLst/>
              <a:cxnLst/>
              <a:rect l="l" t="t" r="r" b="b"/>
              <a:pathLst>
                <a:path w="3103" h="1118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530" name="Google Shape;530;p40"/>
            <p:cNvSpPr/>
            <p:nvPr/>
          </p:nvSpPr>
          <p:spPr>
            <a:xfrm>
              <a:off x="4168375" y="3788625"/>
              <a:ext cx="78175" cy="208825"/>
            </a:xfrm>
            <a:custGeom>
              <a:avLst/>
              <a:gdLst/>
              <a:ahLst/>
              <a:cxnLst/>
              <a:rect l="l" t="t" r="r" b="b"/>
              <a:pathLst>
                <a:path w="3127" h="8353" extrusionOk="0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grpSp>
        <p:nvGrpSpPr>
          <p:cNvPr id="531" name="Google Shape;531;p40"/>
          <p:cNvGrpSpPr/>
          <p:nvPr/>
        </p:nvGrpSpPr>
        <p:grpSpPr>
          <a:xfrm>
            <a:off x="3724307" y="3239601"/>
            <a:ext cx="378750" cy="277698"/>
            <a:chOff x="4610450" y="3703750"/>
            <a:chExt cx="453050" cy="332175"/>
          </a:xfrm>
        </p:grpSpPr>
        <p:sp>
          <p:nvSpPr>
            <p:cNvPr id="532" name="Google Shape;532;p40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533" name="Google Shape;533;p40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l" t="t" r="r" b="b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grpSp>
        <p:nvGrpSpPr>
          <p:cNvPr id="534" name="Google Shape;534;p40"/>
          <p:cNvGrpSpPr/>
          <p:nvPr/>
        </p:nvGrpSpPr>
        <p:grpSpPr>
          <a:xfrm>
            <a:off x="4301106" y="3211532"/>
            <a:ext cx="352207" cy="333836"/>
            <a:chOff x="5300400" y="3670175"/>
            <a:chExt cx="421300" cy="399325"/>
          </a:xfrm>
        </p:grpSpPr>
        <p:sp>
          <p:nvSpPr>
            <p:cNvPr id="535" name="Google Shape;535;p40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l" t="t" r="r" b="b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536" name="Google Shape;536;p40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l" t="t" r="r" b="b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537" name="Google Shape;537;p40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l" t="t" r="r" b="b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538" name="Google Shape;538;p40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l" t="t" r="r" b="b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539" name="Google Shape;539;p40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l" t="t" r="r" b="b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sp>
        <p:nvSpPr>
          <p:cNvPr id="540" name="Google Shape;540;p40"/>
          <p:cNvSpPr/>
          <p:nvPr/>
        </p:nvSpPr>
        <p:spPr>
          <a:xfrm>
            <a:off x="4844905" y="3182557"/>
            <a:ext cx="392042" cy="392021"/>
          </a:xfrm>
          <a:custGeom>
            <a:avLst/>
            <a:gdLst/>
            <a:ahLst/>
            <a:cxnLst/>
            <a:rect l="l" t="t" r="r" b="b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A7A4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 Regular" charset="0"/>
              <a:ea typeface="Calibri Regular" charset="0"/>
              <a:cs typeface="Calibri Regular" charset="0"/>
            </a:endParaRPr>
          </a:p>
        </p:txBody>
      </p:sp>
      <p:grpSp>
        <p:nvGrpSpPr>
          <p:cNvPr id="541" name="Google Shape;541;p40"/>
          <p:cNvGrpSpPr/>
          <p:nvPr/>
        </p:nvGrpSpPr>
        <p:grpSpPr>
          <a:xfrm>
            <a:off x="5433259" y="3207435"/>
            <a:ext cx="342008" cy="342029"/>
            <a:chOff x="6654650" y="3665275"/>
            <a:chExt cx="409100" cy="409125"/>
          </a:xfrm>
        </p:grpSpPr>
        <p:sp>
          <p:nvSpPr>
            <p:cNvPr id="542" name="Google Shape;542;p40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543" name="Google Shape;543;p40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grpSp>
        <p:nvGrpSpPr>
          <p:cNvPr id="544" name="Google Shape;544;p40"/>
          <p:cNvGrpSpPr/>
          <p:nvPr/>
        </p:nvGrpSpPr>
        <p:grpSpPr>
          <a:xfrm>
            <a:off x="347223" y="3756667"/>
            <a:ext cx="370599" cy="370620"/>
            <a:chOff x="570875" y="4322250"/>
            <a:chExt cx="443300" cy="443325"/>
          </a:xfrm>
        </p:grpSpPr>
        <p:sp>
          <p:nvSpPr>
            <p:cNvPr id="545" name="Google Shape;545;p40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546" name="Google Shape;546;p40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547" name="Google Shape;547;p40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548" name="Google Shape;548;p40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sp>
        <p:nvSpPr>
          <p:cNvPr id="549" name="Google Shape;549;p40"/>
          <p:cNvSpPr/>
          <p:nvPr/>
        </p:nvSpPr>
        <p:spPr>
          <a:xfrm>
            <a:off x="895469" y="3828789"/>
            <a:ext cx="401238" cy="226661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A7A4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 Regular" charset="0"/>
              <a:ea typeface="Calibri Regular" charset="0"/>
              <a:cs typeface="Calibri Regular" charset="0"/>
            </a:endParaRPr>
          </a:p>
        </p:txBody>
      </p:sp>
      <p:grpSp>
        <p:nvGrpSpPr>
          <p:cNvPr id="550" name="Google Shape;550;p40"/>
          <p:cNvGrpSpPr/>
          <p:nvPr/>
        </p:nvGrpSpPr>
        <p:grpSpPr>
          <a:xfrm>
            <a:off x="1524812" y="3729120"/>
            <a:ext cx="269526" cy="425712"/>
            <a:chOff x="1979475" y="4289300"/>
            <a:chExt cx="322400" cy="509225"/>
          </a:xfrm>
        </p:grpSpPr>
        <p:sp>
          <p:nvSpPr>
            <p:cNvPr id="551" name="Google Shape;551;p40"/>
            <p:cNvSpPr/>
            <p:nvPr/>
          </p:nvSpPr>
          <p:spPr>
            <a:xfrm>
              <a:off x="2187075" y="4509100"/>
              <a:ext cx="114800" cy="114800"/>
            </a:xfrm>
            <a:custGeom>
              <a:avLst/>
              <a:gdLst/>
              <a:ahLst/>
              <a:cxnLst/>
              <a:rect l="l" t="t" r="r" b="b"/>
              <a:pathLst>
                <a:path w="4592" h="4592" extrusionOk="0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552" name="Google Shape;552;p40"/>
            <p:cNvSpPr/>
            <p:nvPr/>
          </p:nvSpPr>
          <p:spPr>
            <a:xfrm>
              <a:off x="1979475" y="4542675"/>
              <a:ext cx="156925" cy="156950"/>
            </a:xfrm>
            <a:custGeom>
              <a:avLst/>
              <a:gdLst/>
              <a:ahLst/>
              <a:cxnLst/>
              <a:rect l="l" t="t" r="r" b="b"/>
              <a:pathLst>
                <a:path w="6277" h="6278" extrusionOk="0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553" name="Google Shape;553;p40"/>
            <p:cNvSpPr/>
            <p:nvPr/>
          </p:nvSpPr>
          <p:spPr>
            <a:xfrm>
              <a:off x="2041125" y="4289300"/>
              <a:ext cx="240000" cy="509225"/>
            </a:xfrm>
            <a:custGeom>
              <a:avLst/>
              <a:gdLst/>
              <a:ahLst/>
              <a:cxnLst/>
              <a:rect l="l" t="t" r="r" b="b"/>
              <a:pathLst>
                <a:path w="9600" h="20369" extrusionOk="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grpSp>
        <p:nvGrpSpPr>
          <p:cNvPr id="554" name="Google Shape;554;p40"/>
          <p:cNvGrpSpPr/>
          <p:nvPr/>
        </p:nvGrpSpPr>
        <p:grpSpPr>
          <a:xfrm>
            <a:off x="2064346" y="3734722"/>
            <a:ext cx="318014" cy="414510"/>
            <a:chOff x="2624850" y="4296000"/>
            <a:chExt cx="380400" cy="495825"/>
          </a:xfrm>
        </p:grpSpPr>
        <p:sp>
          <p:nvSpPr>
            <p:cNvPr id="555" name="Google Shape;555;p40"/>
            <p:cNvSpPr/>
            <p:nvPr/>
          </p:nvSpPr>
          <p:spPr>
            <a:xfrm>
              <a:off x="2845875" y="4296000"/>
              <a:ext cx="126425" cy="125800"/>
            </a:xfrm>
            <a:custGeom>
              <a:avLst/>
              <a:gdLst/>
              <a:ahLst/>
              <a:cxnLst/>
              <a:rect l="l" t="t" r="r" b="b"/>
              <a:pathLst>
                <a:path w="5057" h="5032" extrusionOk="0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556" name="Google Shape;556;p40"/>
            <p:cNvSpPr/>
            <p:nvPr/>
          </p:nvSpPr>
          <p:spPr>
            <a:xfrm>
              <a:off x="2635850" y="4316150"/>
              <a:ext cx="369400" cy="475675"/>
            </a:xfrm>
            <a:custGeom>
              <a:avLst/>
              <a:gdLst/>
              <a:ahLst/>
              <a:cxnLst/>
              <a:rect l="l" t="t" r="r" b="b"/>
              <a:pathLst>
                <a:path w="14776" h="19027" extrusionOk="0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557" name="Google Shape;557;p40"/>
            <p:cNvSpPr/>
            <p:nvPr/>
          </p:nvSpPr>
          <p:spPr>
            <a:xfrm>
              <a:off x="2624850" y="4357675"/>
              <a:ext cx="171600" cy="171600"/>
            </a:xfrm>
            <a:custGeom>
              <a:avLst/>
              <a:gdLst/>
              <a:ahLst/>
              <a:cxnLst/>
              <a:rect l="l" t="t" r="r" b="b"/>
              <a:pathLst>
                <a:path w="6864" h="6864" extrusionOk="0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sp>
        <p:nvSpPr>
          <p:cNvPr id="558" name="Google Shape;558;p40"/>
          <p:cNvSpPr/>
          <p:nvPr/>
        </p:nvSpPr>
        <p:spPr>
          <a:xfrm>
            <a:off x="3180303" y="3772127"/>
            <a:ext cx="339959" cy="339980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A7A4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 Regular" charset="0"/>
              <a:ea typeface="Calibri Regular" charset="0"/>
              <a:cs typeface="Calibri Regular" charset="0"/>
            </a:endParaRPr>
          </a:p>
        </p:txBody>
      </p:sp>
      <p:sp>
        <p:nvSpPr>
          <p:cNvPr id="559" name="Google Shape;559;p40"/>
          <p:cNvSpPr/>
          <p:nvPr/>
        </p:nvSpPr>
        <p:spPr>
          <a:xfrm>
            <a:off x="2616754" y="3793571"/>
            <a:ext cx="339959" cy="297094"/>
          </a:xfrm>
          <a:custGeom>
            <a:avLst/>
            <a:gdLst/>
            <a:ahLst/>
            <a:cxnLst/>
            <a:rect l="l" t="t" r="r" b="b"/>
            <a:pathLst>
              <a:path w="16266" h="14215" extrusionOk="0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rgbClr val="A7A4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 Regular" charset="0"/>
              <a:ea typeface="Calibri Regular" charset="0"/>
              <a:cs typeface="Calibri Regular" charset="0"/>
            </a:endParaRPr>
          </a:p>
        </p:txBody>
      </p:sp>
      <p:sp>
        <p:nvSpPr>
          <p:cNvPr id="560" name="Google Shape;560;p40"/>
          <p:cNvSpPr/>
          <p:nvPr/>
        </p:nvSpPr>
        <p:spPr>
          <a:xfrm>
            <a:off x="3742304" y="3770601"/>
            <a:ext cx="343053" cy="343032"/>
          </a:xfrm>
          <a:custGeom>
            <a:avLst/>
            <a:gdLst/>
            <a:ahLst/>
            <a:cxnLst/>
            <a:rect l="l" t="t" r="r" b="b"/>
            <a:pathLst>
              <a:path w="16414" h="16413" extrusionOk="0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rgbClr val="A7A4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 Regular" charset="0"/>
              <a:ea typeface="Calibri Regular" charset="0"/>
              <a:cs typeface="Calibri Regular" charset="0"/>
            </a:endParaRPr>
          </a:p>
        </p:txBody>
      </p:sp>
      <p:grpSp>
        <p:nvGrpSpPr>
          <p:cNvPr id="561" name="Google Shape;561;p40"/>
          <p:cNvGrpSpPr/>
          <p:nvPr/>
        </p:nvGrpSpPr>
        <p:grpSpPr>
          <a:xfrm>
            <a:off x="4280686" y="3775560"/>
            <a:ext cx="393045" cy="332833"/>
            <a:chOff x="5275975" y="4344850"/>
            <a:chExt cx="470150" cy="398125"/>
          </a:xfrm>
        </p:grpSpPr>
        <p:sp>
          <p:nvSpPr>
            <p:cNvPr id="562" name="Google Shape;562;p40"/>
            <p:cNvSpPr/>
            <p:nvPr/>
          </p:nvSpPr>
          <p:spPr>
            <a:xfrm>
              <a:off x="566125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563" name="Google Shape;563;p40"/>
            <p:cNvSpPr/>
            <p:nvPr/>
          </p:nvSpPr>
          <p:spPr>
            <a:xfrm>
              <a:off x="529490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564" name="Google Shape;564;p40"/>
            <p:cNvSpPr/>
            <p:nvPr/>
          </p:nvSpPr>
          <p:spPr>
            <a:xfrm>
              <a:off x="5275975" y="4344850"/>
              <a:ext cx="470150" cy="334025"/>
            </a:xfrm>
            <a:custGeom>
              <a:avLst/>
              <a:gdLst/>
              <a:ahLst/>
              <a:cxnLst/>
              <a:rect l="l" t="t" r="r" b="b"/>
              <a:pathLst>
                <a:path w="18806" h="13361" extrusionOk="0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sp>
        <p:nvSpPr>
          <p:cNvPr id="565" name="Google Shape;565;p40"/>
          <p:cNvSpPr/>
          <p:nvPr/>
        </p:nvSpPr>
        <p:spPr>
          <a:xfrm>
            <a:off x="4864301" y="3765502"/>
            <a:ext cx="353252" cy="353231"/>
          </a:xfrm>
          <a:custGeom>
            <a:avLst/>
            <a:gdLst/>
            <a:ahLst/>
            <a:cxnLst/>
            <a:rect l="l" t="t" r="r" b="b"/>
            <a:pathLst>
              <a:path w="16902" h="16901" extrusionOk="0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rgbClr val="A7A4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 Regular" charset="0"/>
              <a:ea typeface="Calibri Regular" charset="0"/>
              <a:cs typeface="Calibri Regular" charset="0"/>
            </a:endParaRPr>
          </a:p>
        </p:txBody>
      </p:sp>
      <p:grpSp>
        <p:nvGrpSpPr>
          <p:cNvPr id="566" name="Google Shape;566;p40"/>
          <p:cNvGrpSpPr/>
          <p:nvPr/>
        </p:nvGrpSpPr>
        <p:grpSpPr>
          <a:xfrm>
            <a:off x="5423039" y="3748516"/>
            <a:ext cx="362448" cy="386922"/>
            <a:chOff x="6642425" y="4312500"/>
            <a:chExt cx="433550" cy="462825"/>
          </a:xfrm>
        </p:grpSpPr>
        <p:sp>
          <p:nvSpPr>
            <p:cNvPr id="567" name="Google Shape;567;p40"/>
            <p:cNvSpPr/>
            <p:nvPr/>
          </p:nvSpPr>
          <p:spPr>
            <a:xfrm>
              <a:off x="6642425" y="4687375"/>
              <a:ext cx="433550" cy="39125"/>
            </a:xfrm>
            <a:custGeom>
              <a:avLst/>
              <a:gdLst/>
              <a:ahLst/>
              <a:cxnLst/>
              <a:rect l="l" t="t" r="r" b="b"/>
              <a:pathLst>
                <a:path w="17342" h="156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568" name="Google Shape;568;p40"/>
            <p:cNvSpPr/>
            <p:nvPr/>
          </p:nvSpPr>
          <p:spPr>
            <a:xfrm>
              <a:off x="6642425" y="4736225"/>
              <a:ext cx="433550" cy="39100"/>
            </a:xfrm>
            <a:custGeom>
              <a:avLst/>
              <a:gdLst/>
              <a:ahLst/>
              <a:cxnLst/>
              <a:rect l="l" t="t" r="r" b="b"/>
              <a:pathLst>
                <a:path w="17342" h="1564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569" name="Google Shape;569;p40"/>
            <p:cNvSpPr/>
            <p:nvPr/>
          </p:nvSpPr>
          <p:spPr>
            <a:xfrm>
              <a:off x="6684575" y="4312500"/>
              <a:ext cx="349875" cy="377350"/>
            </a:xfrm>
            <a:custGeom>
              <a:avLst/>
              <a:gdLst/>
              <a:ahLst/>
              <a:cxnLst/>
              <a:rect l="l" t="t" r="r" b="b"/>
              <a:pathLst>
                <a:path w="13995" h="15094" extrusionOk="0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sp>
        <p:nvSpPr>
          <p:cNvPr id="570" name="Google Shape;570;p40"/>
          <p:cNvSpPr/>
          <p:nvPr/>
        </p:nvSpPr>
        <p:spPr>
          <a:xfrm>
            <a:off x="299775" y="4368343"/>
            <a:ext cx="465527" cy="274647"/>
          </a:xfrm>
          <a:custGeom>
            <a:avLst/>
            <a:gdLst/>
            <a:ahLst/>
            <a:cxnLst/>
            <a:rect l="l" t="t" r="r" b="b"/>
            <a:pathLst>
              <a:path w="22274" h="13141" extrusionOk="0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A7A4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 Regular" charset="0"/>
              <a:ea typeface="Calibri Regular" charset="0"/>
              <a:cs typeface="Calibri Regular" charset="0"/>
            </a:endParaRPr>
          </a:p>
        </p:txBody>
      </p:sp>
      <p:grpSp>
        <p:nvGrpSpPr>
          <p:cNvPr id="571" name="Google Shape;571;p40"/>
          <p:cNvGrpSpPr/>
          <p:nvPr/>
        </p:nvGrpSpPr>
        <p:grpSpPr>
          <a:xfrm>
            <a:off x="910227" y="4322764"/>
            <a:ext cx="371623" cy="365499"/>
            <a:chOff x="1244325" y="4999400"/>
            <a:chExt cx="444525" cy="437200"/>
          </a:xfrm>
        </p:grpSpPr>
        <p:sp>
          <p:nvSpPr>
            <p:cNvPr id="572" name="Google Shape;572;p40"/>
            <p:cNvSpPr/>
            <p:nvPr/>
          </p:nvSpPr>
          <p:spPr>
            <a:xfrm>
              <a:off x="1244325" y="5161200"/>
              <a:ext cx="374925" cy="222275"/>
            </a:xfrm>
            <a:custGeom>
              <a:avLst/>
              <a:gdLst/>
              <a:ahLst/>
              <a:cxnLst/>
              <a:rect l="l" t="t" r="r" b="b"/>
              <a:pathLst>
                <a:path w="14997" h="8891" extrusionOk="0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573" name="Google Shape;573;p40"/>
            <p:cNvSpPr/>
            <p:nvPr/>
          </p:nvSpPr>
          <p:spPr>
            <a:xfrm>
              <a:off x="1244325" y="5397500"/>
              <a:ext cx="444525" cy="39100"/>
            </a:xfrm>
            <a:custGeom>
              <a:avLst/>
              <a:gdLst/>
              <a:ahLst/>
              <a:cxnLst/>
              <a:rect l="l" t="t" r="r" b="b"/>
              <a:pathLst>
                <a:path w="17781" h="1564" extrusionOk="0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574" name="Google Shape;574;p40"/>
            <p:cNvSpPr/>
            <p:nvPr/>
          </p:nvSpPr>
          <p:spPr>
            <a:xfrm>
              <a:off x="1451925" y="4999400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575" name="Google Shape;575;p40"/>
            <p:cNvSpPr/>
            <p:nvPr/>
          </p:nvSpPr>
          <p:spPr>
            <a:xfrm>
              <a:off x="1407975" y="4999400"/>
              <a:ext cx="31150" cy="129450"/>
            </a:xfrm>
            <a:custGeom>
              <a:avLst/>
              <a:gdLst/>
              <a:ahLst/>
              <a:cxnLst/>
              <a:rect l="l" t="t" r="r" b="b"/>
              <a:pathLst>
                <a:path w="1246" h="5178" extrusionOk="0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576" name="Google Shape;576;p40"/>
            <p:cNvSpPr/>
            <p:nvPr/>
          </p:nvSpPr>
          <p:spPr>
            <a:xfrm>
              <a:off x="1495900" y="4999400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grpSp>
        <p:nvGrpSpPr>
          <p:cNvPr id="577" name="Google Shape;577;p40"/>
          <p:cNvGrpSpPr/>
          <p:nvPr/>
        </p:nvGrpSpPr>
        <p:grpSpPr>
          <a:xfrm>
            <a:off x="1506943" y="4311018"/>
            <a:ext cx="305265" cy="388970"/>
            <a:chOff x="1958100" y="4985350"/>
            <a:chExt cx="365150" cy="465275"/>
          </a:xfrm>
        </p:grpSpPr>
        <p:sp>
          <p:nvSpPr>
            <p:cNvPr id="578" name="Google Shape;578;p40"/>
            <p:cNvSpPr/>
            <p:nvPr/>
          </p:nvSpPr>
          <p:spPr>
            <a:xfrm>
              <a:off x="1958100" y="4985350"/>
              <a:ext cx="365150" cy="465275"/>
            </a:xfrm>
            <a:custGeom>
              <a:avLst/>
              <a:gdLst/>
              <a:ahLst/>
              <a:cxnLst/>
              <a:rect l="l" t="t" r="r" b="b"/>
              <a:pathLst>
                <a:path w="14606" h="18611" extrusionOk="0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579" name="Google Shape;579;p40"/>
            <p:cNvSpPr/>
            <p:nvPr/>
          </p:nvSpPr>
          <p:spPr>
            <a:xfrm>
              <a:off x="1977625" y="5237525"/>
              <a:ext cx="113600" cy="213100"/>
            </a:xfrm>
            <a:custGeom>
              <a:avLst/>
              <a:gdLst/>
              <a:ahLst/>
              <a:cxnLst/>
              <a:rect l="l" t="t" r="r" b="b"/>
              <a:pathLst>
                <a:path w="4544" h="8524" extrusionOk="0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580" name="Google Shape;580;p40"/>
            <p:cNvSpPr/>
            <p:nvPr/>
          </p:nvSpPr>
          <p:spPr>
            <a:xfrm>
              <a:off x="2190125" y="5237525"/>
              <a:ext cx="113575" cy="213100"/>
            </a:xfrm>
            <a:custGeom>
              <a:avLst/>
              <a:gdLst/>
              <a:ahLst/>
              <a:cxnLst/>
              <a:rect l="l" t="t" r="r" b="b"/>
              <a:pathLst>
                <a:path w="4543" h="8524" extrusionOk="0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grpSp>
        <p:nvGrpSpPr>
          <p:cNvPr id="581" name="Google Shape;581;p40"/>
          <p:cNvGrpSpPr/>
          <p:nvPr/>
        </p:nvGrpSpPr>
        <p:grpSpPr>
          <a:xfrm>
            <a:off x="2048002" y="4325815"/>
            <a:ext cx="350200" cy="359877"/>
            <a:chOff x="2605300" y="5003050"/>
            <a:chExt cx="418900" cy="430475"/>
          </a:xfrm>
        </p:grpSpPr>
        <p:sp>
          <p:nvSpPr>
            <p:cNvPr id="582" name="Google Shape;582;p40"/>
            <p:cNvSpPr/>
            <p:nvPr/>
          </p:nvSpPr>
          <p:spPr>
            <a:xfrm>
              <a:off x="2820225" y="5222250"/>
              <a:ext cx="202750" cy="211275"/>
            </a:xfrm>
            <a:custGeom>
              <a:avLst/>
              <a:gdLst/>
              <a:ahLst/>
              <a:cxnLst/>
              <a:rect l="l" t="t" r="r" b="b"/>
              <a:pathLst>
                <a:path w="8110" h="8451" extrusionOk="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583" name="Google Shape;583;p40"/>
            <p:cNvSpPr/>
            <p:nvPr/>
          </p:nvSpPr>
          <p:spPr>
            <a:xfrm>
              <a:off x="2606525" y="5003050"/>
              <a:ext cx="203975" cy="208225"/>
            </a:xfrm>
            <a:custGeom>
              <a:avLst/>
              <a:gdLst/>
              <a:ahLst/>
              <a:cxnLst/>
              <a:rect l="l" t="t" r="r" b="b"/>
              <a:pathLst>
                <a:path w="8159" h="8329" extrusionOk="0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584" name="Google Shape;584;p40"/>
            <p:cNvSpPr/>
            <p:nvPr/>
          </p:nvSpPr>
          <p:spPr>
            <a:xfrm>
              <a:off x="2605300" y="5008550"/>
              <a:ext cx="418900" cy="418875"/>
            </a:xfrm>
            <a:custGeom>
              <a:avLst/>
              <a:gdLst/>
              <a:ahLst/>
              <a:cxnLst/>
              <a:rect l="l" t="t" r="r" b="b"/>
              <a:pathLst>
                <a:path w="16756" h="16755" extrusionOk="0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grpSp>
        <p:nvGrpSpPr>
          <p:cNvPr id="585" name="Google Shape;585;p40"/>
          <p:cNvGrpSpPr/>
          <p:nvPr/>
        </p:nvGrpSpPr>
        <p:grpSpPr>
          <a:xfrm>
            <a:off x="2577336" y="4333486"/>
            <a:ext cx="418585" cy="344056"/>
            <a:chOff x="3238475" y="5012225"/>
            <a:chExt cx="500700" cy="411550"/>
          </a:xfrm>
        </p:grpSpPr>
        <p:sp>
          <p:nvSpPr>
            <p:cNvPr id="586" name="Google Shape;586;p40"/>
            <p:cNvSpPr/>
            <p:nvPr/>
          </p:nvSpPr>
          <p:spPr>
            <a:xfrm>
              <a:off x="3238475" y="5315050"/>
              <a:ext cx="500700" cy="108725"/>
            </a:xfrm>
            <a:custGeom>
              <a:avLst/>
              <a:gdLst/>
              <a:ahLst/>
              <a:cxnLst/>
              <a:rect l="l" t="t" r="r" b="b"/>
              <a:pathLst>
                <a:path w="20028" h="4349" extrusionOk="0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587" name="Google Shape;587;p40"/>
            <p:cNvSpPr/>
            <p:nvPr/>
          </p:nvSpPr>
          <p:spPr>
            <a:xfrm>
              <a:off x="3282450" y="5160575"/>
              <a:ext cx="412750" cy="140475"/>
            </a:xfrm>
            <a:custGeom>
              <a:avLst/>
              <a:gdLst/>
              <a:ahLst/>
              <a:cxnLst/>
              <a:rect l="l" t="t" r="r" b="b"/>
              <a:pathLst>
                <a:path w="16510" h="5619" extrusionOk="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588" name="Google Shape;588;p40"/>
            <p:cNvSpPr/>
            <p:nvPr/>
          </p:nvSpPr>
          <p:spPr>
            <a:xfrm>
              <a:off x="3473550" y="5012225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589" name="Google Shape;589;p40"/>
            <p:cNvSpPr/>
            <p:nvPr/>
          </p:nvSpPr>
          <p:spPr>
            <a:xfrm>
              <a:off x="3429575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590" name="Google Shape;590;p40"/>
            <p:cNvSpPr/>
            <p:nvPr/>
          </p:nvSpPr>
          <p:spPr>
            <a:xfrm>
              <a:off x="3516900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grpSp>
        <p:nvGrpSpPr>
          <p:cNvPr id="591" name="Google Shape;591;p40"/>
          <p:cNvGrpSpPr/>
          <p:nvPr/>
        </p:nvGrpSpPr>
        <p:grpSpPr>
          <a:xfrm>
            <a:off x="3683970" y="4296723"/>
            <a:ext cx="459424" cy="417561"/>
            <a:chOff x="4562200" y="4968250"/>
            <a:chExt cx="549550" cy="499475"/>
          </a:xfrm>
        </p:grpSpPr>
        <p:sp>
          <p:nvSpPr>
            <p:cNvPr id="592" name="Google Shape;592;p40"/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l" t="t" r="r" b="b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593" name="Google Shape;593;p40"/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l" t="t" r="r" b="b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594" name="Google Shape;594;p40"/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l" t="t" r="r" b="b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595" name="Google Shape;595;p40"/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l" t="t" r="r" b="b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596" name="Google Shape;596;p40"/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l" t="t" r="r" b="b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grpSp>
        <p:nvGrpSpPr>
          <p:cNvPr id="597" name="Google Shape;597;p40"/>
          <p:cNvGrpSpPr/>
          <p:nvPr/>
        </p:nvGrpSpPr>
        <p:grpSpPr>
          <a:xfrm>
            <a:off x="3190898" y="4320214"/>
            <a:ext cx="318516" cy="370076"/>
            <a:chOff x="3972400" y="4996350"/>
            <a:chExt cx="381000" cy="442675"/>
          </a:xfrm>
        </p:grpSpPr>
        <p:sp>
          <p:nvSpPr>
            <p:cNvPr id="598" name="Google Shape;598;p40"/>
            <p:cNvSpPr/>
            <p:nvPr/>
          </p:nvSpPr>
          <p:spPr>
            <a:xfrm>
              <a:off x="4157400" y="4996350"/>
              <a:ext cx="86725" cy="103200"/>
            </a:xfrm>
            <a:custGeom>
              <a:avLst/>
              <a:gdLst/>
              <a:ahLst/>
              <a:cxnLst/>
              <a:rect l="l" t="t" r="r" b="b"/>
              <a:pathLst>
                <a:path w="3469" h="4128" extrusionOk="0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599" name="Google Shape;599;p40"/>
            <p:cNvSpPr/>
            <p:nvPr/>
          </p:nvSpPr>
          <p:spPr>
            <a:xfrm>
              <a:off x="3972400" y="5048250"/>
              <a:ext cx="381000" cy="390775"/>
            </a:xfrm>
            <a:custGeom>
              <a:avLst/>
              <a:gdLst/>
              <a:ahLst/>
              <a:cxnLst/>
              <a:rect l="l" t="t" r="r" b="b"/>
              <a:pathLst>
                <a:path w="15240" h="15631" extrusionOk="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grpSp>
        <p:nvGrpSpPr>
          <p:cNvPr id="600" name="Google Shape;600;p40"/>
          <p:cNvGrpSpPr/>
          <p:nvPr/>
        </p:nvGrpSpPr>
        <p:grpSpPr>
          <a:xfrm>
            <a:off x="4251594" y="4289073"/>
            <a:ext cx="451252" cy="432860"/>
            <a:chOff x="5241175" y="4959100"/>
            <a:chExt cx="539775" cy="517775"/>
          </a:xfrm>
        </p:grpSpPr>
        <p:sp>
          <p:nvSpPr>
            <p:cNvPr id="601" name="Google Shape;601;p40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602" name="Google Shape;602;p40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603" name="Google Shape;603;p40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604" name="Google Shape;604;p40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605" name="Google Shape;605;p40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606" name="Google Shape;606;p40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sp>
        <p:nvSpPr>
          <p:cNvPr id="607" name="Google Shape;607;p40"/>
          <p:cNvSpPr/>
          <p:nvPr/>
        </p:nvSpPr>
        <p:spPr>
          <a:xfrm>
            <a:off x="4842355" y="4395912"/>
            <a:ext cx="397142" cy="219513"/>
          </a:xfrm>
          <a:custGeom>
            <a:avLst/>
            <a:gdLst/>
            <a:ahLst/>
            <a:cxnLst/>
            <a:rect l="l" t="t" r="r" b="b"/>
            <a:pathLst>
              <a:path w="19002" h="10503" extrusionOk="0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rgbClr val="A7A4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 Regular" charset="0"/>
              <a:ea typeface="Calibri Regular" charset="0"/>
              <a:cs typeface="Calibri Regular" charset="0"/>
            </a:endParaRPr>
          </a:p>
        </p:txBody>
      </p:sp>
      <p:grpSp>
        <p:nvGrpSpPr>
          <p:cNvPr id="608" name="Google Shape;608;p40"/>
          <p:cNvGrpSpPr/>
          <p:nvPr/>
        </p:nvGrpSpPr>
        <p:grpSpPr>
          <a:xfrm>
            <a:off x="5458778" y="4353382"/>
            <a:ext cx="289444" cy="332833"/>
            <a:chOff x="6685175" y="5036025"/>
            <a:chExt cx="346225" cy="398125"/>
          </a:xfrm>
        </p:grpSpPr>
        <p:sp>
          <p:nvSpPr>
            <p:cNvPr id="609" name="Google Shape;609;p40"/>
            <p:cNvSpPr/>
            <p:nvPr/>
          </p:nvSpPr>
          <p:spPr>
            <a:xfrm>
              <a:off x="6743800" y="5036025"/>
              <a:ext cx="105650" cy="147775"/>
            </a:xfrm>
            <a:custGeom>
              <a:avLst/>
              <a:gdLst/>
              <a:ahLst/>
              <a:cxnLst/>
              <a:rect l="l" t="t" r="r" b="b"/>
              <a:pathLst>
                <a:path w="4226" h="5911" extrusionOk="0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610" name="Google Shape;610;p40"/>
            <p:cNvSpPr/>
            <p:nvPr/>
          </p:nvSpPr>
          <p:spPr>
            <a:xfrm>
              <a:off x="6685175" y="5152025"/>
              <a:ext cx="84275" cy="117275"/>
            </a:xfrm>
            <a:custGeom>
              <a:avLst/>
              <a:gdLst/>
              <a:ahLst/>
              <a:cxnLst/>
              <a:rect l="l" t="t" r="r" b="b"/>
              <a:pathLst>
                <a:path w="3371" h="4691" extrusionOk="0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611" name="Google Shape;611;p40"/>
            <p:cNvSpPr/>
            <p:nvPr/>
          </p:nvSpPr>
          <p:spPr>
            <a:xfrm>
              <a:off x="6871400" y="5038475"/>
              <a:ext cx="105650" cy="145325"/>
            </a:xfrm>
            <a:custGeom>
              <a:avLst/>
              <a:gdLst/>
              <a:ahLst/>
              <a:cxnLst/>
              <a:rect l="l" t="t" r="r" b="b"/>
              <a:pathLst>
                <a:path w="4226" h="5813" extrusionOk="0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612" name="Google Shape;612;p40"/>
            <p:cNvSpPr/>
            <p:nvPr/>
          </p:nvSpPr>
          <p:spPr>
            <a:xfrm>
              <a:off x="6944050" y="5155700"/>
              <a:ext cx="87350" cy="116025"/>
            </a:xfrm>
            <a:custGeom>
              <a:avLst/>
              <a:gdLst/>
              <a:ahLst/>
              <a:cxnLst/>
              <a:rect l="l" t="t" r="r" b="b"/>
              <a:pathLst>
                <a:path w="3494" h="4641" extrusionOk="0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613" name="Google Shape;613;p40"/>
            <p:cNvSpPr/>
            <p:nvPr/>
          </p:nvSpPr>
          <p:spPr>
            <a:xfrm>
              <a:off x="6727300" y="5185625"/>
              <a:ext cx="263800" cy="248525"/>
            </a:xfrm>
            <a:custGeom>
              <a:avLst/>
              <a:gdLst/>
              <a:ahLst/>
              <a:cxnLst/>
              <a:rect l="l" t="t" r="r" b="b"/>
              <a:pathLst>
                <a:path w="10552" h="9941" extrusionOk="0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grpSp>
        <p:nvGrpSpPr>
          <p:cNvPr id="614" name="Google Shape;614;p40"/>
          <p:cNvGrpSpPr/>
          <p:nvPr/>
        </p:nvGrpSpPr>
        <p:grpSpPr>
          <a:xfrm>
            <a:off x="6359618" y="2334799"/>
            <a:ext cx="432570" cy="421334"/>
            <a:chOff x="5926225" y="921350"/>
            <a:chExt cx="517800" cy="504350"/>
          </a:xfrm>
        </p:grpSpPr>
        <p:sp>
          <p:nvSpPr>
            <p:cNvPr id="615" name="Google Shape;615;p40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1C232"/>
                </a:solidFill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616" name="Google Shape;616;p40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1C232"/>
                </a:solidFill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sp>
        <p:nvSpPr>
          <p:cNvPr id="617" name="Google Shape;617;p40"/>
          <p:cNvSpPr/>
          <p:nvPr/>
        </p:nvSpPr>
        <p:spPr>
          <a:xfrm>
            <a:off x="6553538" y="2570856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A7A4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 Regular" charset="0"/>
              <a:ea typeface="Calibri Regular" charset="0"/>
              <a:cs typeface="Calibri Regular" charset="0"/>
            </a:endParaRPr>
          </a:p>
        </p:txBody>
      </p:sp>
      <p:grpSp>
        <p:nvGrpSpPr>
          <p:cNvPr id="618" name="Google Shape;618;p40"/>
          <p:cNvGrpSpPr/>
          <p:nvPr/>
        </p:nvGrpSpPr>
        <p:grpSpPr>
          <a:xfrm>
            <a:off x="7244605" y="2314179"/>
            <a:ext cx="432570" cy="421334"/>
            <a:chOff x="5926225" y="921350"/>
            <a:chExt cx="517800" cy="504350"/>
          </a:xfrm>
        </p:grpSpPr>
        <p:sp>
          <p:nvSpPr>
            <p:cNvPr id="619" name="Google Shape;619;p40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1C23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620" name="Google Shape;620;p40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1C23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sp>
        <p:nvSpPr>
          <p:cNvPr id="621" name="Google Shape;621;p40"/>
          <p:cNvSpPr/>
          <p:nvPr/>
        </p:nvSpPr>
        <p:spPr>
          <a:xfrm>
            <a:off x="7438526" y="2550236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38100" cap="flat" cmpd="sng">
            <a:solidFill>
              <a:srgbClr val="A7A4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 Regular" charset="0"/>
              <a:ea typeface="Calibri Regular" charset="0"/>
              <a:cs typeface="Calibri Regular" charset="0"/>
            </a:endParaRPr>
          </a:p>
        </p:txBody>
      </p:sp>
      <p:grpSp>
        <p:nvGrpSpPr>
          <p:cNvPr id="622" name="Google Shape;622;p40"/>
          <p:cNvGrpSpPr/>
          <p:nvPr/>
        </p:nvGrpSpPr>
        <p:grpSpPr>
          <a:xfrm>
            <a:off x="6359885" y="3063221"/>
            <a:ext cx="1075937" cy="1047989"/>
            <a:chOff x="5926225" y="921350"/>
            <a:chExt cx="517800" cy="504350"/>
          </a:xfrm>
        </p:grpSpPr>
        <p:sp>
          <p:nvSpPr>
            <p:cNvPr id="623" name="Google Shape;623;p40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 w="28575" cap="flat" cmpd="sng">
              <a:solidFill>
                <a:srgbClr val="F1C23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624" name="Google Shape;624;p40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 w="28575" cap="flat" cmpd="sng">
              <a:solidFill>
                <a:srgbClr val="F1C23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sp>
        <p:nvSpPr>
          <p:cNvPr id="625" name="Google Shape;625;p40"/>
          <p:cNvSpPr/>
          <p:nvPr/>
        </p:nvSpPr>
        <p:spPr>
          <a:xfrm>
            <a:off x="6842198" y="3650318"/>
            <a:ext cx="997288" cy="563371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9525" cap="flat" cmpd="sng">
            <a:solidFill>
              <a:srgbClr val="A7A4BC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 Regular" charset="0"/>
              <a:ea typeface="Calibri Regular" charset="0"/>
              <a:cs typeface="Calibri Regular" charset="0"/>
            </a:endParaRPr>
          </a:p>
        </p:txBody>
      </p:sp>
      <p:sp>
        <p:nvSpPr>
          <p:cNvPr id="626" name="Google Shape;626;p4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54</a:t>
            </a:fld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41"/>
          <p:cNvSpPr txBox="1"/>
          <p:nvPr/>
        </p:nvSpPr>
        <p:spPr>
          <a:xfrm>
            <a:off x="731900" y="23742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A7D86D"/>
                </a:solidFill>
                <a:latin typeface="Calibri Regular" charset="0"/>
                <a:ea typeface="Calibri Regular" charset="0"/>
                <a:cs typeface="Calibri Regular" charset="0"/>
              </a:rPr>
              <a:t>✋👆👉👍👤👦👧👨👩👪💃🏃💑❤😂😉😋😒😭👶😸🐟🍒🍔💣📌📖🔨🎃🎈🎨🏈🏰🌏🔌🔑</a:t>
            </a:r>
            <a:r>
              <a:rPr lang="en" sz="2400" dirty="0">
                <a:solidFill>
                  <a:srgbClr val="A7D86D"/>
                </a:solidFill>
                <a:highlight>
                  <a:srgbClr val="65617D"/>
                </a:highlight>
                <a:latin typeface="Calibri Regular" charset="0"/>
                <a:ea typeface="Calibri Regular" charset="0"/>
                <a:cs typeface="Calibri Regular" charset="0"/>
              </a:rPr>
              <a:t> and many more...</a:t>
            </a:r>
            <a:endParaRPr sz="2400" dirty="0">
              <a:solidFill>
                <a:srgbClr val="A7D86D"/>
              </a:solidFill>
              <a:highlight>
                <a:srgbClr val="65617D"/>
              </a:highlight>
              <a:latin typeface="Calibri Regular" charset="0"/>
              <a:ea typeface="Calibri Regular" charset="0"/>
              <a:cs typeface="Calibri Regular" charset="0"/>
            </a:endParaRPr>
          </a:p>
        </p:txBody>
      </p:sp>
      <p:sp>
        <p:nvSpPr>
          <p:cNvPr id="632" name="Google Shape;632;p41"/>
          <p:cNvSpPr txBox="1"/>
          <p:nvPr/>
        </p:nvSpPr>
        <p:spPr>
          <a:xfrm>
            <a:off x="572775" y="8564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600" dirty="0">
                <a:solidFill>
                  <a:srgbClr val="A7A4BC"/>
                </a:solidFill>
                <a:latin typeface="Calibri Regular" charset="0"/>
                <a:ea typeface="Calibri Regular" charset="0"/>
                <a:cs typeface="Calibri Regular" charset="0"/>
              </a:rPr>
              <a:t>😉</a:t>
            </a:r>
            <a:endParaRPr sz="9600" dirty="0">
              <a:solidFill>
                <a:srgbClr val="A7A4BC"/>
              </a:solidFill>
              <a:latin typeface="Calibri Regular" charset="0"/>
              <a:ea typeface="Calibri Regular" charset="0"/>
              <a:cs typeface="Calibri Regular" charset="0"/>
            </a:endParaRPr>
          </a:p>
        </p:txBody>
      </p:sp>
      <p:sp>
        <p:nvSpPr>
          <p:cNvPr id="633" name="Google Shape;633;p4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55</a:t>
            </a:fld>
            <a:endParaRPr/>
          </a:p>
        </p:txBody>
      </p:sp>
      <p:sp>
        <p:nvSpPr>
          <p:cNvPr id="634" name="Google Shape;634;p41"/>
          <p:cNvSpPr txBox="1">
            <a:spLocks noGrp="1"/>
          </p:cNvSpPr>
          <p:nvPr>
            <p:ph type="body" idx="4294967295"/>
          </p:nvPr>
        </p:nvSpPr>
        <p:spPr>
          <a:xfrm>
            <a:off x="2200525" y="856425"/>
            <a:ext cx="6486300" cy="115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dirty="0">
                <a:latin typeface="Calibri Regular" charset="0"/>
                <a:ea typeface="Calibri Regular" charset="0"/>
                <a:cs typeface="Calibri Regular" charset="0"/>
              </a:rPr>
              <a:t>Now you can use any emoji as an icon!</a:t>
            </a:r>
            <a:br>
              <a:rPr lang="en" sz="1400" dirty="0">
                <a:latin typeface="Calibri Regular" charset="0"/>
                <a:ea typeface="Calibri Regular" charset="0"/>
                <a:cs typeface="Calibri Regular" charset="0"/>
              </a:rPr>
            </a:br>
            <a:r>
              <a:rPr lang="en" sz="1400" dirty="0">
                <a:latin typeface="Calibri Regular" charset="0"/>
                <a:ea typeface="Calibri Regular" charset="0"/>
                <a:cs typeface="Calibri Regular" charset="0"/>
              </a:rPr>
              <a:t>And of course it resizes without losing quality and you can change the color.</a:t>
            </a:r>
            <a:br>
              <a:rPr lang="en" sz="1400" dirty="0">
                <a:latin typeface="Calibri Regular" charset="0"/>
                <a:ea typeface="Calibri Regular" charset="0"/>
                <a:cs typeface="Calibri Regular" charset="0"/>
              </a:rPr>
            </a:br>
            <a:r>
              <a:rPr lang="en" sz="1400" dirty="0">
                <a:latin typeface="Calibri Regular" charset="0"/>
                <a:ea typeface="Calibri Regular" charset="0"/>
                <a:cs typeface="Calibri Regular" charset="0"/>
              </a:rPr>
              <a:t/>
            </a:r>
            <a:br>
              <a:rPr lang="en" sz="1400" dirty="0">
                <a:latin typeface="Calibri Regular" charset="0"/>
                <a:ea typeface="Calibri Regular" charset="0"/>
                <a:cs typeface="Calibri Regular" charset="0"/>
              </a:rPr>
            </a:br>
            <a:r>
              <a:rPr lang="en" sz="1400" dirty="0">
                <a:latin typeface="Calibri Regular" charset="0"/>
                <a:ea typeface="Calibri Regular" charset="0"/>
                <a:cs typeface="Calibri Regular" charset="0"/>
              </a:rPr>
              <a:t>How? Follow Google instructions </a:t>
            </a:r>
            <a:r>
              <a:rPr lang="en" sz="1400" u="sng" dirty="0">
                <a:solidFill>
                  <a:srgbClr val="A7D86D"/>
                </a:solidFill>
                <a:latin typeface="Calibri Regular" charset="0"/>
                <a:ea typeface="Calibri Regular" charset="0"/>
                <a:cs typeface="Calibri Regular" charset="0"/>
                <a:hlinkClick r:id="rId3"/>
              </a:rPr>
              <a:t>https://twitter.com/googledocs/status/730087240156643328</a:t>
            </a:r>
            <a:endParaRPr sz="1400" dirty="0">
              <a:solidFill>
                <a:srgbClr val="A7D86D"/>
              </a:solidFill>
              <a:latin typeface="Calibri Regular" charset="0"/>
              <a:ea typeface="Calibri Regular" charset="0"/>
              <a:cs typeface="Calibri Regular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>
            <a:spLocks noGrp="1"/>
          </p:cNvSpPr>
          <p:nvPr>
            <p:ph type="body" idx="1"/>
          </p:nvPr>
        </p:nvSpPr>
        <p:spPr>
          <a:xfrm>
            <a:off x="962850" y="919975"/>
            <a:ext cx="4469100" cy="3342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en-US" dirty="0"/>
              <a:t>You’re a hiking addict and all your friends are douche-bags</a:t>
            </a:r>
            <a:endParaRPr lang="en-US" dirty="0">
              <a:cs typeface="Calibr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93" name="Google Shape;93;p1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Calibri" charset="0"/>
                <a:ea typeface="Calibri" charset="0"/>
                <a:cs typeface="Calibri" charset="0"/>
              </a:rPr>
              <a:t>6</a:t>
            </a:fld>
            <a:endParaRPr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5001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>
            <a:spLocks noGrp="1"/>
          </p:cNvSpPr>
          <p:nvPr>
            <p:ph type="body" idx="1"/>
          </p:nvPr>
        </p:nvSpPr>
        <p:spPr>
          <a:xfrm>
            <a:off x="962850" y="919975"/>
            <a:ext cx="4469100" cy="3342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en-US" dirty="0"/>
              <a:t>You want to find the coolest hikes around</a:t>
            </a:r>
            <a:endParaRPr lang="en-US" dirty="0">
              <a:cs typeface="Calibr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93" name="Google Shape;93;p1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Calibri" charset="0"/>
                <a:ea typeface="Calibri" charset="0"/>
                <a:cs typeface="Calibri" charset="0"/>
              </a:rPr>
              <a:t>7</a:t>
            </a:fld>
            <a:endParaRPr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49140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>
            <a:spLocks noGrp="1"/>
          </p:cNvSpPr>
          <p:nvPr>
            <p:ph type="body" idx="1"/>
          </p:nvPr>
        </p:nvSpPr>
        <p:spPr>
          <a:xfrm>
            <a:off x="962850" y="919975"/>
            <a:ext cx="4469100" cy="3342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en-US" dirty="0"/>
              <a:t>You want to get the best guide in the area</a:t>
            </a:r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93" name="Google Shape;93;p1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Calibri" charset="0"/>
                <a:ea typeface="Calibri" charset="0"/>
                <a:cs typeface="Calibri" charset="0"/>
              </a:rPr>
              <a:t>8</a:t>
            </a:fld>
            <a:endParaRPr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8558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ctrTitle"/>
          </p:nvPr>
        </p:nvSpPr>
        <p:spPr>
          <a:xfrm>
            <a:off x="685800" y="1811950"/>
            <a:ext cx="49731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2</a:t>
            </a:r>
            <a:r>
              <a:rPr lang="en" dirty="0">
                <a:latin typeface="Calibri" charset="0"/>
                <a:ea typeface="Calibri" charset="0"/>
                <a:cs typeface="Calibri" charset="0"/>
              </a:rPr>
              <a:t>.</a:t>
            </a:r>
            <a:endParaRPr dirty="0">
              <a:latin typeface="Calibri" charset="0"/>
              <a:ea typeface="Calibri" charset="0"/>
              <a:cs typeface="Calibri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What is </a:t>
            </a:r>
            <a:r>
              <a:rPr lang="en-US" dirty="0" err="1">
                <a:latin typeface="Calibri" charset="0"/>
                <a:ea typeface="Calibri" charset="0"/>
                <a:cs typeface="Calibri" charset="0"/>
              </a:rPr>
              <a:t>outSurfing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?</a:t>
            </a:r>
            <a:endParaRPr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7" name="Google Shape;87;p17"/>
          <p:cNvSpPr txBox="1">
            <a:spLocks noGrp="1"/>
          </p:cNvSpPr>
          <p:nvPr>
            <p:ph type="subTitle" idx="1"/>
          </p:nvPr>
        </p:nvSpPr>
        <p:spPr>
          <a:xfrm>
            <a:off x="685800" y="3144850"/>
            <a:ext cx="24936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libri" charset="0"/>
                <a:ea typeface="Calibri" charset="0"/>
                <a:cs typeface="Calibri" charset="0"/>
              </a:rPr>
              <a:t>Let’s 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deep in</a:t>
            </a:r>
            <a:endParaRPr dirty="0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9826433"/>
      </p:ext>
    </p:extLst>
  </p:cSld>
  <p:clrMapOvr>
    <a:masterClrMapping/>
  </p:clrMapOvr>
</p:sld>
</file>

<file path=ppt/theme/theme1.xml><?xml version="1.0" encoding="utf-8"?>
<a:theme xmlns:a="http://schemas.openxmlformats.org/drawingml/2006/main" name="Gowe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2028</Words>
  <Application>Microsoft Macintosh PowerPoint</Application>
  <PresentationFormat>On-screen Show (16:9)</PresentationFormat>
  <Paragraphs>325</Paragraphs>
  <Slides>55</Slides>
  <Notes>45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3" baseType="lpstr">
      <vt:lpstr>Calibri</vt:lpstr>
      <vt:lpstr>Calibri Regular</vt:lpstr>
      <vt:lpstr>Muli</vt:lpstr>
      <vt:lpstr>Muli Light</vt:lpstr>
      <vt:lpstr>Poppins</vt:lpstr>
      <vt:lpstr>Poppins Light</vt:lpstr>
      <vt:lpstr>Arial</vt:lpstr>
      <vt:lpstr>Gower template</vt:lpstr>
      <vt:lpstr>OutSurfing</vt:lpstr>
      <vt:lpstr>Team members</vt:lpstr>
      <vt:lpstr>1. Motivation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2. What is outSurfing?</vt:lpstr>
      <vt:lpstr>Outsurfing in a nutshell</vt:lpstr>
      <vt:lpstr>All the way from Hiking in the desert</vt:lpstr>
      <vt:lpstr>to Free-walking tours</vt:lpstr>
      <vt:lpstr>PowerPoint Presentation</vt:lpstr>
      <vt:lpstr>PowerPoint Presentation</vt:lpstr>
      <vt:lpstr>Crowd Incentive</vt:lpstr>
      <vt:lpstr>Travel Guides</vt:lpstr>
      <vt:lpstr>Users</vt:lpstr>
      <vt:lpstr>3. Challenges and Problems</vt:lpstr>
      <vt:lpstr>Problems we solve</vt:lpstr>
      <vt:lpstr>Known Issues</vt:lpstr>
      <vt:lpstr>Known Issues</vt:lpstr>
      <vt:lpstr>Known Issues</vt:lpstr>
      <vt:lpstr>Future ideas and concepts</vt:lpstr>
      <vt:lpstr>Future ideas and concepts</vt:lpstr>
      <vt:lpstr>Future ideas and concepts</vt:lpstr>
      <vt:lpstr>4. Implementation</vt:lpstr>
      <vt:lpstr>Cross platform Technology</vt:lpstr>
      <vt:lpstr>Our process is easy</vt:lpstr>
      <vt:lpstr>Let’s review some concepts</vt:lpstr>
      <vt:lpstr>Lets see some mock ups</vt:lpstr>
      <vt:lpstr>Login</vt:lpstr>
      <vt:lpstr>Sign up - ???</vt:lpstr>
      <vt:lpstr>Homepage</vt:lpstr>
      <vt:lpstr>Create event – choose route</vt:lpstr>
      <vt:lpstr>Create event – details ???? Change picture</vt:lpstr>
      <vt:lpstr>Edit Profile????</vt:lpstr>
      <vt:lpstr>Guide reservations????</vt:lpstr>
      <vt:lpstr>Ratings???</vt:lpstr>
      <vt:lpstr>PowerPoint Presentation</vt:lpstr>
      <vt:lpstr>Work Plan</vt:lpstr>
      <vt:lpstr>Thanks!</vt:lpstr>
      <vt:lpstr>Instructions for use</vt:lpstr>
      <vt:lpstr>In two or three columns</vt:lpstr>
      <vt:lpstr>A picture is worth a thousand words</vt:lpstr>
      <vt:lpstr>Use diagrams to explain your ideas</vt:lpstr>
      <vt:lpstr>And tables to compare data</vt:lpstr>
      <vt:lpstr>89,526,124</vt:lpstr>
      <vt:lpstr>89,526,124$</vt:lpstr>
      <vt:lpstr>Our process is easy</vt:lpstr>
      <vt:lpstr>Let’s review some concepts</vt:lpstr>
      <vt:lpstr>PowerPoint Presentation</vt:lpstr>
      <vt:lpstr>Maps</vt:lpstr>
      <vt:lpstr>Illustrations by undraw.co (completely free and without attribution)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G K</cp:lastModifiedBy>
  <cp:revision>65</cp:revision>
  <dcterms:modified xsi:type="dcterms:W3CDTF">2018-12-01T18:57:57Z</dcterms:modified>
</cp:coreProperties>
</file>