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6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43" r:id="rId12"/>
    <p:sldId id="344" r:id="rId13"/>
    <p:sldId id="338" r:id="rId14"/>
    <p:sldId id="285" r:id="rId15"/>
    <p:sldId id="340" r:id="rId16"/>
    <p:sldId id="341" r:id="rId17"/>
    <p:sldId id="342" r:id="rId18"/>
    <p:sldId id="339" r:id="rId19"/>
    <p:sldId id="302" r:id="rId20"/>
    <p:sldId id="325" r:id="rId21"/>
    <p:sldId id="300" r:id="rId22"/>
    <p:sldId id="345" r:id="rId23"/>
    <p:sldId id="303" r:id="rId24"/>
    <p:sldId id="324" r:id="rId25"/>
    <p:sldId id="304" r:id="rId26"/>
    <p:sldId id="306" r:id="rId27"/>
    <p:sldId id="307" r:id="rId28"/>
    <p:sldId id="309" r:id="rId29"/>
    <p:sldId id="320" r:id="rId30"/>
    <p:sldId id="310" r:id="rId31"/>
    <p:sldId id="313" r:id="rId32"/>
    <p:sldId id="322" r:id="rId33"/>
    <p:sldId id="314" r:id="rId34"/>
    <p:sldId id="315" r:id="rId35"/>
    <p:sldId id="316" r:id="rId36"/>
    <p:sldId id="317" r:id="rId37"/>
    <p:sldId id="318" r:id="rId38"/>
    <p:sldId id="319" r:id="rId39"/>
    <p:sldId id="305" r:id="rId40"/>
    <p:sldId id="321" r:id="rId41"/>
    <p:sldId id="278" r:id="rId42"/>
    <p:sldId id="257" r:id="rId43"/>
    <p:sldId id="264" r:id="rId44"/>
    <p:sldId id="265" r:id="rId45"/>
    <p:sldId id="267" r:id="rId46"/>
    <p:sldId id="268" r:id="rId47"/>
    <p:sldId id="270" r:id="rId48"/>
    <p:sldId id="271" r:id="rId49"/>
    <p:sldId id="272" r:id="rId50"/>
    <p:sldId id="273" r:id="rId51"/>
    <p:sldId id="274" r:id="rId52"/>
    <p:sldId id="269" r:id="rId53"/>
    <p:sldId id="281" r:id="rId54"/>
    <p:sldId id="282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464E7-1150-4B65-AE5D-D6C20A30599A}">
  <a:tblStyle styleId="{ED9464E7-1150-4B65-AE5D-D6C20A305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2"/>
    <p:restoredTop sz="94643"/>
  </p:normalViewPr>
  <p:slideViewPr>
    <p:cSldViewPr snapToGrid="0" snapToObjects="1">
      <p:cViewPr varScale="1">
        <p:scale>
          <a:sx n="146" d="100"/>
          <a:sy n="146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4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 Regular" charset="0"/>
        <a:ea typeface="Calibri Regular" charset="0"/>
        <a:cs typeface="Calibri Regular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Hiking is my #1 hobby and passion. I hike almost every weekend and meeting many travelers. Through out the years I’ve noticed two problems: 1. Many people who love hiking but doesn’t have hiking-partners 2. Tourists who come to Israel and wish to hike and not sure where to start</a:t>
            </a:r>
            <a:br>
              <a:rPr lang="en-US" dirty="0"/>
            </a:br>
            <a:r>
              <a:rPr lang="en-US" dirty="0"/>
              <a:t>However two years ago I found myself in California after business-trip, and just couldn’t find hiking partners (Caffe’s, Sierra-Club (1000$/day)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thought – if only there was an application for finding hiking buddies….</a:t>
            </a:r>
            <a:br>
              <a:rPr lang="en-US" dirty="0"/>
            </a:br>
            <a:r>
              <a:rPr lang="en-US" dirty="0"/>
              <a:t>So two years later here we are, and that’s exactly what we’re about to develop. Meet the team: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72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application suites for any type of trip – treks, desert hike, streams, jungles, or even city-walk (which some cities are organizing today)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99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9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can you do with </a:t>
            </a:r>
            <a:r>
              <a:rPr lang="en-US" dirty="0" err="1"/>
              <a:t>OutSurfing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81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98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56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36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is unique about </a:t>
            </a:r>
            <a:r>
              <a:rPr lang="en-US" dirty="0" err="1"/>
              <a:t>OutSurfing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app will provide abilities that are not possible in other platforms such as standard social networks: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Organization helper: free seats, location, guides, accurate description and ratings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Fit the trips to you – offers trips that much your preferred type of trip, age, level, distance, duration, and price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Specific to the location and date that you want to travel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36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15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52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3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2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92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18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21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31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66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6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299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46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4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6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2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4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9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7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2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80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660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14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94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4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99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07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5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0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0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7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64FB8F-E7F5-41F6-B9FA-E010D0B79A38}" type="datetimeFigureOut">
              <a:rPr lang="he-IL" smtClean="0"/>
              <a:t>כ"ג.כסלו.תשע"ט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02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87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 i="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Muli"/>
              </a:rPr>
              <a:t>“</a:t>
            </a:r>
            <a:endParaRPr sz="9600" b="0" i="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4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2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 b="0" i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5.png"/><Relationship Id="rId13" Type="http://schemas.openxmlformats.org/officeDocument/2006/relationships/image" Target="../media/image1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9" Type="http://schemas.openxmlformats.org/officeDocument/2006/relationships/image" Target="../media/image3.png"/><Relationship Id="rId10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51253" y="823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in a nutshell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983907"/>
            <a:ext cx="7706498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Couch-Surfing for hikers: </a:t>
            </a:r>
            <a:r>
              <a:rPr lang="en-US" dirty="0">
                <a:latin typeface="Calibri" charset="0"/>
                <a:cs typeface="Calibri" charset="0"/>
              </a:rPr>
              <a:t>Social platform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finding trip buddies and organize a trip events worldwide.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cs typeface="Calibri" charset="0"/>
              </a:rPr>
              <a:t>Global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trips repository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based on users’ trips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Trip-Logistics magician: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cars availability,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attendance, equipment, budget etc..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Opportunities for travel-guides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All the way from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Hiking in the desert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Free-walking tours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4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Search and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join an existing event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nearby based on your preferences</a:t>
            </a:r>
          </a:p>
          <a:p>
            <a:r>
              <a:rPr lang="en-US" b="1" dirty="0">
                <a:latin typeface="Calibri" charset="0"/>
                <a:cs typeface="Calibri" charset="0"/>
              </a:rPr>
              <a:t>Organize a trip-event </a:t>
            </a:r>
            <a:r>
              <a:rPr lang="en-US" dirty="0">
                <a:latin typeface="Calibri" charset="0"/>
                <a:cs typeface="Calibri" charset="0"/>
              </a:rPr>
              <a:t>based on repository of routes in the area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Add new route description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and images and create an event to it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Find a travel guide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(optional)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Review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trips, users, 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Does It Work?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Challenges and Problems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alibri" charset="0"/>
                <a:ea typeface="Calibri" charset="0"/>
                <a:cs typeface="Calibri" charset="0"/>
              </a:rPr>
              <a:t>Crowd Incentive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will motivate users to contribute?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5731333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Organization</a:t>
            </a:r>
          </a:p>
          <a:p>
            <a:r>
              <a:rPr lang="en-US" dirty="0">
                <a:latin typeface="Calibri" charset="0"/>
                <a:cs typeface="Calibri" charset="0"/>
              </a:rPr>
              <a:t>Counting cars and free seats, meeting location, guides, and detailed trip descriptions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Personalization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application will suggest trips based on your preferences (type of trip, level, age, social group, distance, duration, price)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Specific</a:t>
            </a:r>
          </a:p>
          <a:p>
            <a:r>
              <a:rPr lang="en-US" dirty="0">
                <a:latin typeface="Calibri" charset="0"/>
                <a:cs typeface="Calibri" charset="0"/>
              </a:rPr>
              <a:t>Location-based and Timing-based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86414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Is </a:t>
            </a:r>
            <a:r>
              <a:rPr lang="en-US" dirty="0" err="1"/>
              <a:t>OutSurfing</a:t>
            </a:r>
            <a:r>
              <a:rPr lang="en-US" dirty="0"/>
              <a:t> Unique?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3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Problems we solve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Muli Light" charset="0"/>
              <a:buChar char="●"/>
            </a:pPr>
            <a:r>
              <a:rPr lang="en-US" dirty="0"/>
              <a:t>Creating an open crowd-based trips-routes database with features and rating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Creating crowd-based </a:t>
            </a:r>
            <a:r>
              <a:rPr lang="en-US" dirty="0"/>
              <a:t>trips-events and Ease any </a:t>
            </a:r>
            <a:r>
              <a:rPr lang="en-US" dirty="0" smtClean="0"/>
              <a:t>trip-organization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logistics of available cars, counting free seats, and required equipment</a:t>
            </a:r>
          </a:p>
          <a:p>
            <a:pPr>
              <a:buFont typeface="Muli Light" charset="0"/>
              <a:buChar char="●"/>
            </a:pPr>
            <a:r>
              <a:rPr lang="en-US" dirty="0" smtClean="0"/>
              <a:t>Connecting </a:t>
            </a:r>
            <a:r>
              <a:rPr lang="en-US" dirty="0"/>
              <a:t>travelers anywhere they </a:t>
            </a:r>
            <a:r>
              <a:rPr lang="en-US" dirty="0" smtClean="0"/>
              <a:t>go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search of travel-guide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Enable travel guides get access to travelers and get recognition (based on rating)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 charset="0"/>
                <a:ea typeface="Calibri" charset="0"/>
                <a:cs typeface="Calibri" charset="0"/>
              </a:rPr>
              <a:t>Team members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Nir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Sivan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Tidhar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Seifer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Adi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Caspi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Guy 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Kerem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Routes with similar name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future the app will not allow routes with similar names, and will encourage people to use exiting trips.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People joining trips - to many, spammers etc. 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the future approve/disapprove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join-requests (affecting #available-seats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according to review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Cancellations scores -  App should know if cancellation is justified (lack of cars, or not enough people for guided trip)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unjustified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people can impersonate to other and steal personal data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users will be validated by code sent to their phone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that will create “trips” for promotion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Ratings should put them low on the list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Phone validation will make it harder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“Report un-appropriate content” button will make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it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For more security, safety, and anti-spam we can study from other models such as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CouchSurfing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airbnb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Marketing Challenge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 the app with travel stores, travel guides and hiking groups.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Special discount for community leaders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Ability to create an event and invite a travel-guide to lead it.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only a guide can create a paid trip, with min #people and price per person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the app won’t manage the payment or the min #people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the app will validate each travel-guide to have a travel-guide certificate, insurance, and contract with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OutSurfing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11617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stand-by” status for a trip-event (future)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Participant-Cancellations will yield messages to all participants (either standby people can join, or group need an extra car), and organizer can decide who need to cancel if not enough cars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Conversation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between travelers 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whatsapp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in-app-chat)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730213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Advertise by need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service providers can offer attractions (such as quadrats), hiking gears, and hotels based on user’s needs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Users with low rating will not be able to create content (event, routes, or rating for others)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Smart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pickup – based on address of each driver, the app can create multiple meeting points for an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event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technical stuff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769602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Cross platform</a:t>
            </a:r>
            <a:br>
              <a:rPr lang="en-US" sz="7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Technology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Ionic 4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AngularFire</a:t>
              </a: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2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FireBase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Client side talks directly to firebase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1.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Motivation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give some examples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mock 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31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Sign up - 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32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33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57400"/>
            <a:ext cx="7665154" cy="40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choose route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34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details ???? Change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35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Edit Profile????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36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Guide reservations????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37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Ratings???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38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843558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Home - events</a:t>
            </a:r>
            <a:endParaRPr lang="he-IL" sz="1050"/>
          </a:p>
        </p:txBody>
      </p:sp>
      <p:sp>
        <p:nvSpPr>
          <p:cNvPr id="5" name="Rectangle 4"/>
          <p:cNvSpPr/>
          <p:nvPr/>
        </p:nvSpPr>
        <p:spPr>
          <a:xfrm>
            <a:off x="3599892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Choose route</a:t>
            </a:r>
            <a:endParaRPr lang="he-IL" sz="105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27784" y="843558"/>
            <a:ext cx="972108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0299" y="57806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Create trip</a:t>
            </a:r>
            <a:endParaRPr lang="he-IL" sz="1050"/>
          </a:p>
        </p:txBody>
      </p:sp>
      <p:sp>
        <p:nvSpPr>
          <p:cNvPr id="10" name="Rectangle 9"/>
          <p:cNvSpPr/>
          <p:nvPr/>
        </p:nvSpPr>
        <p:spPr>
          <a:xfrm>
            <a:off x="5382090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event</a:t>
            </a:r>
            <a:endParaRPr lang="he-IL" sz="1050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680012" y="843558"/>
            <a:ext cx="702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6462210" y="843558"/>
            <a:ext cx="4860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48264" y="220948"/>
            <a:ext cx="0" cy="622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87724" y="220949"/>
            <a:ext cx="4860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2087724" y="220948"/>
            <a:ext cx="0" cy="622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4139952" y="1248603"/>
            <a:ext cx="432048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48264" y="124860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Choose/dropdown guide</a:t>
            </a:r>
            <a:endParaRPr lang="he-IL" sz="105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6462210" y="1248603"/>
            <a:ext cx="48605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2094417" y="4407954"/>
            <a:ext cx="0" cy="270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285950" y="4677984"/>
            <a:ext cx="8084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85950" y="4002909"/>
            <a:ext cx="0" cy="675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285950" y="4002909"/>
            <a:ext cx="26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6462210" y="843558"/>
            <a:ext cx="102611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86246" y="251774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View profile</a:t>
            </a:r>
            <a:endParaRPr lang="he-IL" sz="1050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5922150" y="1248603"/>
            <a:ext cx="1404156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47812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Edit/create  route</a:t>
            </a:r>
            <a:endParaRPr lang="he-IL" sz="1050" dirty="0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2627784" y="1248603"/>
            <a:ext cx="1944216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54357" y="359786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Sign in/up</a:t>
            </a:r>
            <a:endParaRPr lang="he-IL" sz="1050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2087724" y="1653648"/>
            <a:ext cx="6693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94515" y="-46235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69" name="Rectangle 68"/>
          <p:cNvSpPr/>
          <p:nvPr/>
        </p:nvSpPr>
        <p:spPr>
          <a:xfrm>
            <a:off x="2764295" y="292278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profile</a:t>
            </a:r>
            <a:endParaRPr lang="he-IL" sz="1050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2087724" y="1653648"/>
            <a:ext cx="1216631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2087724" y="1653648"/>
            <a:ext cx="676571" cy="16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5254" y="2669370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78" name="Rectangle 77"/>
          <p:cNvSpPr/>
          <p:nvPr/>
        </p:nvSpPr>
        <p:spPr>
          <a:xfrm>
            <a:off x="4301970" y="2470888"/>
            <a:ext cx="1080120" cy="98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 event (same) +View profiles</a:t>
            </a:r>
            <a:endParaRPr lang="he-IL" sz="1050" dirty="0"/>
          </a:p>
          <a:p>
            <a:pPr algn="ctr" rtl="0"/>
            <a:endParaRPr lang="he-IL" sz="1050" dirty="0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2627784" y="1248603"/>
            <a:ext cx="2214246" cy="122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29862" y="1744674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Edit event </a:t>
            </a:r>
            <a:endParaRPr lang="he-IL" sz="1050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650299" y="1653650"/>
            <a:ext cx="1651671" cy="131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04355" y="2193889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2627784" y="1248603"/>
            <a:ext cx="1291656" cy="329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2627784" y="1653648"/>
            <a:ext cx="1674186" cy="16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76135" y="262575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subscribe</a:t>
            </a:r>
            <a:endParaRPr lang="he-IL" sz="1050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382090" y="2902755"/>
            <a:ext cx="1350150" cy="6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91944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Guides reservations</a:t>
            </a:r>
            <a:endParaRPr lang="he-IL" sz="1050"/>
          </a:p>
        </p:txBody>
      </p:sp>
      <p:sp>
        <p:nvSpPr>
          <p:cNvPr id="109" name="Rectangle 108"/>
          <p:cNvSpPr/>
          <p:nvPr/>
        </p:nvSpPr>
        <p:spPr>
          <a:xfrm>
            <a:off x="547783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Event review and ratings</a:t>
            </a:r>
            <a:endParaRPr lang="he-IL" sz="1050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2627784" y="1248603"/>
            <a:ext cx="3390106" cy="28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59500" y="2058693"/>
            <a:ext cx="3028824" cy="207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travelling abroad for business or vacation and wish to find trip buddies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" y="10885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7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Work Plan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Everyone will learn and do everything: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Each of us will be responsible for numerus pages (including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design, GUI, logic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backend)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 charset="0"/>
                <a:ea typeface="Calibri" charset="0"/>
                <a:cs typeface="Calibri" charset="0"/>
              </a:rPr>
              <a:t>Thanks!</a:t>
            </a:r>
            <a:endParaRPr sz="6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alibri" charset="0"/>
                <a:ea typeface="Calibri" charset="0"/>
                <a:cs typeface="Calibri" charset="0"/>
              </a:rPr>
              <a:t>Any questions?</a:t>
            </a:r>
            <a:endParaRPr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You can find me at: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@username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user@mail.me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Instructions for 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use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POWERPOINT®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 You will get a .</a:t>
            </a:r>
            <a:r>
              <a:rPr lang="en" sz="1200" dirty="0" err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pptx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 file that you can edit in PowerPoint. 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GOOGLE SLIDES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</a:t>
            </a:r>
            <a:r>
              <a:rPr lang="en" sz="1200" dirty="0" smtClean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"Use as Google Slides Theme"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have to be signed in to your Google account.</a:t>
            </a:r>
            <a:endParaRPr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In two or three columns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 picture is worth a thousand words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 charset="0"/>
                <a:ea typeface="Calibri" charset="0"/>
                <a:cs typeface="Calibri" charset="0"/>
              </a:rPr>
              <a:t>A complex idea can be conveyed with just a single still image, namely making it possible to absorb large amounts of data quickly.</a:t>
            </a:r>
            <a:endParaRPr sz="1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 diagrams to explain your ideas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risus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dolor porta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venenatis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luctus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vel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tellus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in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volutpat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And tables to compare data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2101810937"/>
              </p:ext>
            </p:extLst>
          </p:nvPr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{ED9464E7-1150-4B65-AE5D-D6C20A30599A}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A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C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Yellow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7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Blue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30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Orange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24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16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89,526,124</a:t>
            </a:r>
            <a:endParaRPr sz="96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Whoa! That’s a big number, aren’t you proud?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89,526,124$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That’s a lot of money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100%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Total success!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185,244 users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And a lot of users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meet tourists and show them cool places in your country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43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can insert graphs from </a:t>
            </a:r>
            <a:r>
              <a:rPr lang="en" u="sng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Google Sheets</a:t>
            </a:r>
            <a:endParaRPr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Maps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Illustrations by </a:t>
            </a:r>
            <a:r>
              <a:rPr lang="en" sz="1800" b="0" u="sng" dirty="0"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undraw.co</a:t>
            </a: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 (completely free and without attribution)</a:t>
            </a:r>
            <a:endParaRPr sz="1800" b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 err="1">
                <a:latin typeface="Calibri Regular" charset="0"/>
                <a:ea typeface="Calibri Regular" charset="0"/>
                <a:cs typeface="Calibri Regular" charset="0"/>
              </a:rPr>
              <a:t>SlidesCarnival</a:t>
            </a: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 icons are editable shapes. 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This means that you can: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Resize them without losing quality.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fill color and opacity.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line color, width and style.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Isn’t that nice? :)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Examples: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a hiking addict and all your friends are douche-bags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find the coolest hikes around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get the best guide in the area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6433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2008</Words>
  <Application>Microsoft Macintosh PowerPoint</Application>
  <PresentationFormat>On-screen Show (16:9)</PresentationFormat>
  <Paragraphs>321</Paragraphs>
  <Slides>54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Calibri</vt:lpstr>
      <vt:lpstr>Calibri Regular</vt:lpstr>
      <vt:lpstr>Muli</vt:lpstr>
      <vt:lpstr>Muli Light</vt:lpstr>
      <vt:lpstr>Poppins</vt:lpstr>
      <vt:lpstr>Poppins Light</vt:lpstr>
      <vt:lpstr>Arial</vt:lpstr>
      <vt:lpstr>Gower template</vt:lpstr>
      <vt:lpstr>OutSurfing</vt:lpstr>
      <vt:lpstr>Team members</vt:lpstr>
      <vt:lpstr>1.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What is outSurfing?</vt:lpstr>
      <vt:lpstr>Outsurfing in a nutshell</vt:lpstr>
      <vt:lpstr>All the way from Hiking in the desert</vt:lpstr>
      <vt:lpstr>to Free-walking tours</vt:lpstr>
      <vt:lpstr>PowerPoint Presentation</vt:lpstr>
      <vt:lpstr>3. Challenges and Problems</vt:lpstr>
      <vt:lpstr>Crowd Incentive</vt:lpstr>
      <vt:lpstr>Travel Guides</vt:lpstr>
      <vt:lpstr>Users</vt:lpstr>
      <vt:lpstr>PowerPoint Presentation</vt:lpstr>
      <vt:lpstr>Problems we solve</vt:lpstr>
      <vt:lpstr>Known Issues</vt:lpstr>
      <vt:lpstr>Known Issues</vt:lpstr>
      <vt:lpstr>Known Issues</vt:lpstr>
      <vt:lpstr>Future ideas and concepts</vt:lpstr>
      <vt:lpstr>Future ideas and concepts</vt:lpstr>
      <vt:lpstr>Future ideas and concepts</vt:lpstr>
      <vt:lpstr>4. Implementation</vt:lpstr>
      <vt:lpstr>Cross platform Technology</vt:lpstr>
      <vt:lpstr>Our process is easy</vt:lpstr>
      <vt:lpstr>Let’s review some concepts</vt:lpstr>
      <vt:lpstr>Lets see some mock ups</vt:lpstr>
      <vt:lpstr>Login</vt:lpstr>
      <vt:lpstr>Sign up - ???</vt:lpstr>
      <vt:lpstr>Homepage</vt:lpstr>
      <vt:lpstr>Create event – choose route</vt:lpstr>
      <vt:lpstr>Create event – details ???? Change picture</vt:lpstr>
      <vt:lpstr>Edit Profile????</vt:lpstr>
      <vt:lpstr>Guide reservations????</vt:lpstr>
      <vt:lpstr>Ratings???</vt:lpstr>
      <vt:lpstr>PowerPoint Presentation</vt:lpstr>
      <vt:lpstr>Work Plan</vt:lpstr>
      <vt:lpstr>Thanks!</vt:lpstr>
      <vt:lpstr>Instructions for use</vt:lpstr>
      <vt:lpstr>In two or three columns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Maps</vt:lpstr>
      <vt:lpstr>Illustrations by undraw.co (completely free and without attribution)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 K</cp:lastModifiedBy>
  <cp:revision>69</cp:revision>
  <dcterms:modified xsi:type="dcterms:W3CDTF">2018-12-01T19:08:40Z</dcterms:modified>
</cp:coreProperties>
</file>