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7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3" r:id="rId12"/>
    <p:sldId id="344" r:id="rId13"/>
    <p:sldId id="338" r:id="rId14"/>
    <p:sldId id="339" r:id="rId15"/>
    <p:sldId id="340" r:id="rId16"/>
    <p:sldId id="341" r:id="rId17"/>
    <p:sldId id="342" r:id="rId18"/>
    <p:sldId id="285" r:id="rId19"/>
    <p:sldId id="302" r:id="rId20"/>
    <p:sldId id="325" r:id="rId21"/>
    <p:sldId id="300" r:id="rId22"/>
    <p:sldId id="345" r:id="rId23"/>
    <p:sldId id="303" r:id="rId24"/>
    <p:sldId id="324" r:id="rId25"/>
    <p:sldId id="304" r:id="rId26"/>
    <p:sldId id="306" r:id="rId27"/>
    <p:sldId id="307" r:id="rId28"/>
    <p:sldId id="309" r:id="rId29"/>
    <p:sldId id="320" r:id="rId30"/>
    <p:sldId id="310" r:id="rId31"/>
    <p:sldId id="313" r:id="rId32"/>
    <p:sldId id="322" r:id="rId33"/>
    <p:sldId id="314" r:id="rId34"/>
    <p:sldId id="315" r:id="rId35"/>
    <p:sldId id="316" r:id="rId36"/>
    <p:sldId id="317" r:id="rId37"/>
    <p:sldId id="318" r:id="rId38"/>
    <p:sldId id="319" r:id="rId39"/>
    <p:sldId id="305" r:id="rId40"/>
    <p:sldId id="321" r:id="rId41"/>
    <p:sldId id="278" r:id="rId42"/>
    <p:sldId id="257" r:id="rId43"/>
    <p:sldId id="264" r:id="rId44"/>
    <p:sldId id="265" r:id="rId45"/>
    <p:sldId id="267" r:id="rId46"/>
    <p:sldId id="268" r:id="rId47"/>
    <p:sldId id="270" r:id="rId48"/>
    <p:sldId id="271" r:id="rId49"/>
    <p:sldId id="272" r:id="rId50"/>
    <p:sldId id="273" r:id="rId51"/>
    <p:sldId id="274" r:id="rId52"/>
    <p:sldId id="269" r:id="rId53"/>
    <p:sldId id="281" r:id="rId54"/>
    <p:sldId id="282" r:id="rId55"/>
    <p:sldId id="283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suites for any type of trip – treks, desert hike, streams, jungles, or even city-walk (which some cities are organizing today)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99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9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can you do with </a:t>
            </a:r>
            <a:r>
              <a:rPr lang="en-US" dirty="0" err="1"/>
              <a:t>OutSurfing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81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is unique about </a:t>
            </a:r>
            <a:r>
              <a:rPr lang="en-US" dirty="0" err="1"/>
              <a:t>OutSurfing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 will provide abilities that are not possible in other platforms such as standard social networks: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Organization helper: free seats, location, guides, accurate description and ratings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Fit the trips to you – offers trips that much your preferred type of trip, age, level, distance, duration, and price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Specific to the location and date that you want to travel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360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5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3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9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2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9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4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660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07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5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0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כ"ג.כסלו.תשע"ט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witter.com/googledocs/status/73008724015664332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Search and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join an existing event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nearby based on your preferences</a:t>
            </a:r>
          </a:p>
          <a:p>
            <a:r>
              <a:rPr lang="en-US" b="1" dirty="0">
                <a:latin typeface="Calibri" charset="0"/>
                <a:cs typeface="Calibri" charset="0"/>
              </a:rPr>
              <a:t>Organize a trip-event </a:t>
            </a:r>
            <a:r>
              <a:rPr lang="en-US" dirty="0">
                <a:latin typeface="Calibri" charset="0"/>
                <a:cs typeface="Calibri" charset="0"/>
              </a:rPr>
              <a:t>based on repository of routes in the area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Add new route description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images and create an event to it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Find a travel guide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(optional)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Review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trips, users, 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5731333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Organization</a:t>
            </a:r>
          </a:p>
          <a:p>
            <a:r>
              <a:rPr lang="en-US" dirty="0">
                <a:latin typeface="Calibri" charset="0"/>
                <a:cs typeface="Calibri" charset="0"/>
              </a:rPr>
              <a:t>Counting cars and free seats, meeting location, guides, and detailed trip descriptions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based on your preferences (type of trip, level, age, social group, distance, duration, price)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Specific</a:t>
            </a:r>
          </a:p>
          <a:p>
            <a:r>
              <a:rPr lang="en-US" dirty="0">
                <a:latin typeface="Calibri" charset="0"/>
                <a:cs typeface="Calibri" charset="0"/>
              </a:rPr>
              <a:t>Location-based and Timing-based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86414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Is </a:t>
            </a:r>
            <a:r>
              <a:rPr lang="en-US" dirty="0" err="1"/>
              <a:t>OutSurfing</a:t>
            </a:r>
            <a:r>
              <a:rPr lang="en-US" dirty="0"/>
              <a:t> Unique?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Muli Light" charset="0"/>
              <a:buChar char="●"/>
            </a:pPr>
            <a:r>
              <a:rPr lang="en-US" dirty="0"/>
              <a:t>Creating an open crowd-based trips-routes database with features and rating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Creating crowd-based </a:t>
            </a:r>
            <a:r>
              <a:rPr lang="en-US" dirty="0"/>
              <a:t>trips-events and Ease any </a:t>
            </a:r>
            <a:r>
              <a:rPr lang="en-US" dirty="0" smtClean="0"/>
              <a:t>trip-organization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logistics of available cars, counting free seats, and required equipment</a:t>
            </a:r>
          </a:p>
          <a:p>
            <a:pPr>
              <a:buFont typeface="Muli Light" charset="0"/>
              <a:buChar char="●"/>
            </a:pPr>
            <a:r>
              <a:rPr lang="en-US" dirty="0" smtClean="0"/>
              <a:t>Connecting </a:t>
            </a:r>
            <a:r>
              <a:rPr lang="en-US" dirty="0"/>
              <a:t>travelers anywhere they </a:t>
            </a:r>
            <a:r>
              <a:rPr lang="en-US" dirty="0" smtClean="0"/>
              <a:t>go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search of travel-guide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Enable travel guides get access to travelers and get recognition (based on rating)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Guy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Routes with similar name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future the app will not allow routes with similar names, and will encourage people to use exiting trips.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People joining trips - to many, spammers etc.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future approve/disapprove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join-requests (affecting #available-seats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according to review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Cancellations scores -  App should know if cancellation is justified (lack of cars, or not enough people for guided trip)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unjustified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people can impersonate to other and steal personal data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users will be validated by code sent to their phone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that will create “trips” for promotion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Ratings should put them low on the list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Phone validation will make it harder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“Report un-appropriate content” button will make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For more security, safety, and anti-spam we can study from other models such as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CouchSurfing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airbnb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Marketing Challenge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 the app with travel stores, travel guides and hiking groups.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Special discount for community leaders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create an event and invite a travel-guide to lead it.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only a guide can create a paid trip, with min #people and price per person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the app won’t manage the payment or the min #people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the app will validate each travel-guide to have a travel-guide certificate, insurance, and contract with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11617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stand-by” status for a trip-event (future)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Conversation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between travelers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whatsapp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in-app-chat)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73021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Advertise by need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service providers can offer attractions (such as quadrats), hiking gears, and hotels based on user’s needs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 with low rating will not be able to create content (event, routes, or rating for others)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Smart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pickup – based on address of each driver, the app can create multiple meeting points for an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The technical stuff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Ionic 4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AngularFire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2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FireBase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Client side talks directly to firebase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31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Sign up - 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37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38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 event (same) +View profiles</a:t>
            </a:r>
            <a:endParaRPr lang="he-IL" sz="1050" dirty="0"/>
          </a:p>
          <a:p>
            <a:pPr algn="ctr" rtl="0"/>
            <a:endParaRPr lang="he-IL" sz="1050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" y="10885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design, GUI, logic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meet tourists and show them cool places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A7D86D"/>
                </a:solidFill>
                <a:highlight>
                  <a:srgbClr val="65617D"/>
                </a:highlight>
                <a:latin typeface="Calibri Regular" charset="0"/>
                <a:ea typeface="Calibri Regular" charset="0"/>
                <a:cs typeface="Calibri Regular" charset="0"/>
              </a:rPr>
              <a:t> and many more...</a:t>
            </a:r>
            <a:endParaRPr sz="2400" dirty="0">
              <a:solidFill>
                <a:srgbClr val="A7D86D"/>
              </a:solidFill>
              <a:highlight>
                <a:srgbClr val="65617D"/>
              </a:highlight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rPr>
              <a:t>😉</a:t>
            </a:r>
            <a:endParaRPr sz="9600" dirty="0">
              <a:solidFill>
                <a:srgbClr val="A7A4BC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3" name="Google Shape;63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Now you can use any emoji as an icon!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And of course it resizes without losing quality and you can change the color.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How? Follow Google instructions </a:t>
            </a:r>
            <a:r>
              <a:rPr lang="en" sz="1400" u="sng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https://twitter.com/googledocs/status/730087240156643328</a:t>
            </a:r>
            <a:endParaRPr sz="140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2028</Words>
  <Application>Microsoft Macintosh PowerPoint</Application>
  <PresentationFormat>On-screen Show (16:9)</PresentationFormat>
  <Paragraphs>325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Outsurfing in a nutshell</vt:lpstr>
      <vt:lpstr>All the way from Hiking in the desert</vt:lpstr>
      <vt:lpstr>to Free-walking tours</vt:lpstr>
      <vt:lpstr>PowerPoint Presentation</vt:lpstr>
      <vt:lpstr>PowerPoint Presentation</vt:lpstr>
      <vt:lpstr>Crowd Incentive</vt:lpstr>
      <vt:lpstr>Travel Guides</vt:lpstr>
      <vt:lpstr>Users</vt:lpstr>
      <vt:lpstr>3. Challenges and Problems</vt:lpstr>
      <vt:lpstr>Problems we solve</vt:lpstr>
      <vt:lpstr>Known Issues</vt:lpstr>
      <vt:lpstr>Known Issues</vt:lpstr>
      <vt:lpstr>Known Issues</vt:lpstr>
      <vt:lpstr>Future ideas and concepts</vt:lpstr>
      <vt:lpstr>Future ideas and concepts</vt:lpstr>
      <vt:lpstr>Future ideas and concepts</vt:lpstr>
      <vt:lpstr>4. Implementation</vt:lpstr>
      <vt:lpstr>Cross platform Technology</vt:lpstr>
      <vt:lpstr>Our process is easy</vt:lpstr>
      <vt:lpstr>Let’s review some concepts</vt:lpstr>
      <vt:lpstr>Lets see some mock ups</vt:lpstr>
      <vt:lpstr>Login</vt:lpstr>
      <vt:lpstr>Sign up - ???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66</cp:revision>
  <dcterms:modified xsi:type="dcterms:W3CDTF">2018-12-01T18:59:40Z</dcterms:modified>
</cp:coreProperties>
</file>