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2" d="100"/>
          <a:sy n="102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0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2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45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8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9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5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4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1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1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1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FB8F-E7F5-41F6-B9FA-E010D0B79A38}" type="datetimeFigureOut">
              <a:rPr lang="he-IL" smtClean="0"/>
              <a:t>כ"ח/חשון/תשע"ט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2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12474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Home - trips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275856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Choose route</a:t>
            </a:r>
            <a:endParaRPr lang="he-IL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1979712" y="1124744"/>
            <a:ext cx="129614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9732" y="770755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Create trip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5652120" y="58468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Edit trip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716016" y="11247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7092280" y="1124744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40352" y="294598"/>
            <a:ext cx="0" cy="8301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59632" y="294598"/>
            <a:ext cx="64807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1259632" y="294598"/>
            <a:ext cx="0" cy="830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3995936" y="1664804"/>
            <a:ext cx="576064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40352" y="166480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Choose/dropdow</a:t>
            </a:r>
            <a:r>
              <a:rPr lang="en-US" dirty="0"/>
              <a:t>n</a:t>
            </a:r>
            <a:r>
              <a:rPr lang="en-US" dirty="0" smtClean="0"/>
              <a:t> guide</a:t>
            </a:r>
            <a:endParaRPr lang="he-IL" dirty="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7092280" y="1664804"/>
            <a:ext cx="6480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1268556" y="5877272"/>
            <a:ext cx="0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0600" y="6237312"/>
            <a:ext cx="10779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600" y="5337212"/>
            <a:ext cx="0" cy="900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90600" y="5337212"/>
            <a:ext cx="357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7092280" y="1124744"/>
            <a:ext cx="136815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24328" y="335699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View profile</a:t>
            </a:r>
            <a:endParaRPr lang="he-IL" dirty="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6372200" y="1664804"/>
            <a:ext cx="1872208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970838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Edit/create  route</a:t>
            </a:r>
            <a:endParaRPr lang="he-IL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1979712" y="1664804"/>
            <a:ext cx="2592288" cy="84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8476" y="47971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Sign in/up</a:t>
            </a:r>
            <a:endParaRPr lang="he-IL" dirty="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1259632" y="2204864"/>
            <a:ext cx="892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2020" y="-61647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save</a:t>
            </a:r>
            <a:endParaRPr lang="he-IL" dirty="0"/>
          </a:p>
        </p:txBody>
      </p:sp>
      <p:sp>
        <p:nvSpPr>
          <p:cNvPr id="69" name="Rectangle 68"/>
          <p:cNvSpPr/>
          <p:nvPr/>
        </p:nvSpPr>
        <p:spPr>
          <a:xfrm>
            <a:off x="2161726" y="389705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Edit profile</a:t>
            </a:r>
            <a:endParaRPr lang="he-IL" dirty="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1259632" y="2204864"/>
            <a:ext cx="1622174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1259632" y="2204864"/>
            <a:ext cx="90209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69672" y="3559160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save</a:t>
            </a:r>
            <a:endParaRPr lang="he-IL" dirty="0"/>
          </a:p>
        </p:txBody>
      </p:sp>
      <p:sp>
        <p:nvSpPr>
          <p:cNvPr id="78" name="Rectangle 77"/>
          <p:cNvSpPr/>
          <p:nvPr/>
        </p:nvSpPr>
        <p:spPr>
          <a:xfrm>
            <a:off x="4211960" y="3294517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Trip same as above</a:t>
            </a:r>
            <a:endParaRPr lang="he-IL" dirty="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1979712" y="1664804"/>
            <a:ext cx="2952328" cy="162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15816" y="2326232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Edit trip</a:t>
            </a:r>
            <a:endParaRPr lang="he-IL" dirty="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009732" y="2204864"/>
            <a:ext cx="2202228" cy="1629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81806" y="2925185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save</a:t>
            </a:r>
            <a:endParaRPr lang="he-IL" dirty="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1979712" y="1664804"/>
            <a:ext cx="1722208" cy="439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1979712" y="2204864"/>
            <a:ext cx="2232248" cy="216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110846" y="3501008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subscribe</a:t>
            </a:r>
            <a:endParaRPr lang="he-IL" dirty="0"/>
          </a:p>
        </p:txBody>
      </p:sp>
      <p:sp>
        <p:nvSpPr>
          <p:cNvPr id="95" name="Rectangle 94"/>
          <p:cNvSpPr/>
          <p:nvPr/>
        </p:nvSpPr>
        <p:spPr>
          <a:xfrm>
            <a:off x="5852863" y="3294517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View profiles</a:t>
            </a:r>
            <a:endParaRPr lang="he-IL" dirty="0"/>
          </a:p>
        </p:txBody>
      </p:sp>
      <p:cxnSp>
        <p:nvCxnSpPr>
          <p:cNvPr id="96" name="Straight Arrow Connector 95"/>
          <p:cNvCxnSpPr>
            <a:stCxn id="78" idx="3"/>
            <a:endCxn id="95" idx="1"/>
          </p:cNvCxnSpPr>
          <p:nvPr/>
        </p:nvCxnSpPr>
        <p:spPr>
          <a:xfrm>
            <a:off x="5652120" y="3834577"/>
            <a:ext cx="2007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3"/>
            <a:endCxn id="38" idx="1"/>
          </p:cNvCxnSpPr>
          <p:nvPr/>
        </p:nvCxnSpPr>
        <p:spPr>
          <a:xfrm>
            <a:off x="7293023" y="3834577"/>
            <a:ext cx="231305" cy="6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01920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Guides reservations</a:t>
            </a:r>
            <a:endParaRPr lang="he-IL" dirty="0"/>
          </a:p>
        </p:txBody>
      </p:sp>
      <p:sp>
        <p:nvSpPr>
          <p:cNvPr id="109" name="Rectangle 108"/>
          <p:cNvSpPr/>
          <p:nvPr/>
        </p:nvSpPr>
        <p:spPr>
          <a:xfrm>
            <a:off x="5779773" y="551723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Trip review and ratings</a:t>
            </a:r>
            <a:endParaRPr lang="he-IL" dirty="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1979712" y="1664804"/>
            <a:ext cx="4520141" cy="3852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22000" y="2744924"/>
            <a:ext cx="4038432" cy="2772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new_24</dc:creator>
  <cp:lastModifiedBy>new_24</cp:lastModifiedBy>
  <cp:revision>2</cp:revision>
  <dcterms:created xsi:type="dcterms:W3CDTF">2018-11-06T08:14:32Z</dcterms:created>
  <dcterms:modified xsi:type="dcterms:W3CDTF">2018-11-06T08:30:51Z</dcterms:modified>
</cp:coreProperties>
</file>