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75" autoAdjust="0"/>
  </p:normalViewPr>
  <p:slideViewPr>
    <p:cSldViewPr>
      <p:cViewPr>
        <p:scale>
          <a:sx n="80" d="100"/>
          <a:sy n="80" d="100"/>
        </p:scale>
        <p:origin x="-99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26/07/2014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EF9D8-D41D-43CA-AEE4-5ED29B433F8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7684" y="2767281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One Digit </a:t>
            </a:r>
          </a:p>
          <a:p>
            <a:pPr algn="ctr"/>
            <a:r>
              <a:rPr lang="en-US" sz="4000" dirty="0" smtClean="0"/>
              <a:t>Seven </a:t>
            </a:r>
            <a:r>
              <a:rPr lang="tr-TR" sz="4000" dirty="0" err="1" smtClean="0"/>
              <a:t>Segment</a:t>
            </a:r>
            <a:r>
              <a:rPr lang="tr-TR" sz="4000" dirty="0" smtClean="0"/>
              <a:t> </a:t>
            </a:r>
            <a:r>
              <a:rPr lang="en-US" sz="4000" dirty="0" smtClean="0"/>
              <a:t>Display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Design Description: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718806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818690"/>
            <a:ext cx="5861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design is a driver circuit for one digit seven segments display</a:t>
            </a:r>
            <a:r>
              <a:rPr lang="tr-TR" dirty="0" smtClean="0"/>
              <a:t>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converts BCD number to the number which is proper for seven segments displays.</a:t>
            </a:r>
          </a:p>
        </p:txBody>
      </p:sp>
    </p:spTree>
    <p:extLst>
      <p:ext uri="{BB962C8B-B14F-4D97-AF65-F5344CB8AC3E}">
        <p14:creationId xmlns:p14="http://schemas.microsoft.com/office/powerpoint/2010/main" val="3285415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800" dirty="0"/>
              <a:t>Design </a:t>
            </a:r>
            <a:r>
              <a:rPr lang="en-US" sz="2800" dirty="0" smtClean="0"/>
              <a:t>I</a:t>
            </a:r>
            <a:r>
              <a:rPr lang="tr-TR" sz="2800" dirty="0" smtClean="0"/>
              <a:t>/</a:t>
            </a:r>
            <a:r>
              <a:rPr lang="en-US" sz="2800" dirty="0" smtClean="0"/>
              <a:t>O</a:t>
            </a:r>
            <a:r>
              <a:rPr lang="en-US" sz="2800" dirty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1628107"/>
            <a:ext cx="586191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in: </a:t>
            </a:r>
            <a:r>
              <a:rPr lang="en-US" sz="1600" dirty="0" smtClean="0"/>
              <a:t>	4 bit hex. input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/>
              <a:t>sevenSeg</a:t>
            </a:r>
            <a:r>
              <a:rPr lang="en-US" sz="1600" b="1" dirty="0" smtClean="0"/>
              <a:t>: </a:t>
            </a:r>
            <a:r>
              <a:rPr lang="en-US" sz="1600" dirty="0" smtClean="0"/>
              <a:t> 8 bit output for seven segments display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9716" y="3356992"/>
            <a:ext cx="2502093" cy="166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SevenSegOneDig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40252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597894" y="4155029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6269" y="39815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4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59793" y="4227037"/>
            <a:ext cx="1139924" cy="8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6395" y="4230370"/>
            <a:ext cx="667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05912" y="4015963"/>
            <a:ext cx="10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sevenSeg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91572" y="3986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8</a:t>
            </a:r>
            <a:endParaRPr lang="en-US" sz="14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6063580" y="4166313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5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270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Design Behavior: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1600" y="1628800"/>
            <a:ext cx="72008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It is full combinational circuit. Its truth table is below. Take BCD inputs as in and segment outputs as sevenSeg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68904"/>
            <a:ext cx="2798440" cy="320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89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8104</TotalTime>
  <Words>76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Fatih Ugurdag</cp:lastModifiedBy>
  <cp:revision>642</cp:revision>
  <cp:lastPrinted>2012-03-26T16:44:02Z</cp:lastPrinted>
  <dcterms:created xsi:type="dcterms:W3CDTF">2010-10-28T18:42:08Z</dcterms:created>
  <dcterms:modified xsi:type="dcterms:W3CDTF">2014-07-25T23:21:51Z</dcterms:modified>
</cp:coreProperties>
</file>