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sldIdLst>
    <p:sldId id="256" r:id="rId3"/>
    <p:sldId id="258" r:id="rId4"/>
    <p:sldId id="259" r:id="rId5"/>
    <p:sldId id="260" r:id="rId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975" autoAdjust="0"/>
  </p:normalViewPr>
  <p:slideViewPr>
    <p:cSldViewPr>
      <p:cViewPr>
        <p:scale>
          <a:sx n="45" d="100"/>
          <a:sy n="45" d="100"/>
        </p:scale>
        <p:origin x="-5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E60C3-6D27-49CD-B42C-9C55EFE71288}" type="datetimeFigureOut">
              <a:rPr lang="en-GB" smtClean="0"/>
              <a:pPr/>
              <a:t>08/08/2014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EF9D8-D41D-43CA-AEE4-5ED29B433F8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6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EF9D8-D41D-43CA-AEE4-5ED29B433F8F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87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45432" y="5795886"/>
            <a:ext cx="301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 smtClean="0">
                <a:solidFill>
                  <a:schemeClr val="accent6"/>
                </a:solidFill>
              </a:rPr>
              <a:t>Courtesy of Prof. Patterson of UC</a:t>
            </a:r>
            <a:r>
              <a:rPr lang="en-US" sz="1200" b="1" baseline="0" noProof="0" dirty="0" smtClean="0">
                <a:solidFill>
                  <a:schemeClr val="accent6"/>
                </a:solidFill>
              </a:rPr>
              <a:t> Berkeley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08062" y="5795886"/>
            <a:ext cx="301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 smtClean="0">
                <a:solidFill>
                  <a:schemeClr val="accent6"/>
                </a:solidFill>
              </a:rPr>
              <a:t>Courtesy of Prof. Comer of Purdue</a:t>
            </a:r>
            <a:endParaRPr lang="en-US" sz="1200" b="1" noProof="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zuLogo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0" y="6293693"/>
            <a:ext cx="1524000" cy="4476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000" y="585304"/>
            <a:ext cx="8460000" cy="5580000"/>
            <a:chOff x="359532" y="692696"/>
            <a:chExt cx="8460000" cy="558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359532" y="692696"/>
              <a:ext cx="8460000" cy="5580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49532" y="782696"/>
              <a:ext cx="8280000" cy="54000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7770" y="181903"/>
            <a:ext cx="8687702" cy="276999"/>
            <a:chOff x="276028" y="181903"/>
            <a:chExt cx="8687702" cy="276999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276028" y="181903"/>
              <a:ext cx="2616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noProof="0" dirty="0" smtClean="0">
                  <a:solidFill>
                    <a:schemeClr val="accent6"/>
                  </a:solidFill>
                </a:rPr>
                <a:t>System on Chip </a:t>
              </a:r>
              <a:r>
                <a:rPr lang="tr-TR" sz="1200" b="1" noProof="0" dirty="0" smtClean="0">
                  <a:solidFill>
                    <a:schemeClr val="accent6"/>
                  </a:solidFill>
                </a:rPr>
                <a:t>Design 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by  HFU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811602" y="181903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Spring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  201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2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7012" y="6309320"/>
            <a:ext cx="8690627" cy="276999"/>
            <a:chOff x="227012" y="6309320"/>
            <a:chExt cx="8690627" cy="276999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27012" y="6309320"/>
              <a:ext cx="1812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Mar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  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30</a:t>
              </a:r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,  201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2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7765511" y="6309320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A551E796-C9F9-40FE-AF32-CA1A788070EC}" type="slidenum">
                <a:rPr lang="en-US" sz="1200" b="1" baseline="0" noProof="0" smtClean="0">
                  <a:solidFill>
                    <a:schemeClr val="accent6"/>
                  </a:solidFill>
                </a:rPr>
                <a:pPr algn="r"/>
                <a:t>‹#›</a:t>
              </a:fld>
              <a:r>
                <a:rPr lang="en-US" sz="1200" b="1" baseline="0" noProof="0" dirty="0" smtClean="0">
                  <a:solidFill>
                    <a:schemeClr val="accent6"/>
                  </a:solidFill>
                </a:rPr>
                <a:t>/</a:t>
              </a:r>
              <a:r>
                <a:rPr lang="tr-TR" sz="1200" b="1" baseline="0" noProof="0" dirty="0" smtClean="0">
                  <a:solidFill>
                    <a:schemeClr val="accent6"/>
                  </a:solidFill>
                </a:rPr>
                <a:t>4</a:t>
              </a:r>
              <a:endParaRPr lang="en-US" sz="1200" b="1" noProof="0" dirty="0">
                <a:solidFill>
                  <a:schemeClr val="accent6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95736" y="2073042"/>
            <a:ext cx="4536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err="1" smtClean="0"/>
              <a:t>Four</a:t>
            </a:r>
            <a:r>
              <a:rPr lang="en-US" sz="4000" dirty="0" smtClean="0"/>
              <a:t> Digit </a:t>
            </a:r>
          </a:p>
          <a:p>
            <a:pPr algn="ctr"/>
            <a:r>
              <a:rPr lang="en-US" sz="4000" dirty="0" smtClean="0"/>
              <a:t>Seven </a:t>
            </a:r>
            <a:r>
              <a:rPr lang="tr-TR" sz="4000" dirty="0" err="1" smtClean="0"/>
              <a:t>Segment</a:t>
            </a:r>
            <a:r>
              <a:rPr lang="tr-TR" sz="4000" smtClean="0"/>
              <a:t> </a:t>
            </a:r>
            <a:r>
              <a:rPr lang="en-US" sz="4000" smtClean="0"/>
              <a:t>Display</a:t>
            </a:r>
            <a:endParaRPr lang="en-US" sz="4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6070" y="879103"/>
            <a:ext cx="3009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Design Description: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718806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818690"/>
            <a:ext cx="586191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This design is a driver circuit for </a:t>
            </a:r>
            <a:r>
              <a:rPr lang="tr-TR" dirty="0" err="1" smtClean="0"/>
              <a:t>four</a:t>
            </a:r>
            <a:r>
              <a:rPr lang="en-US" dirty="0" smtClean="0"/>
              <a:t> digit seven segments display</a:t>
            </a:r>
            <a:r>
              <a:rPr lang="tr-TR" dirty="0" smtClean="0"/>
              <a:t>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5415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6070" y="879103"/>
            <a:ext cx="1877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800" dirty="0"/>
              <a:t>Design </a:t>
            </a:r>
            <a:r>
              <a:rPr lang="en-US" sz="2800" dirty="0" smtClean="0"/>
              <a:t>I</a:t>
            </a:r>
            <a:r>
              <a:rPr lang="tr-TR" sz="2800" dirty="0" smtClean="0"/>
              <a:t>/</a:t>
            </a:r>
            <a:r>
              <a:rPr lang="en-US" sz="2800" dirty="0" smtClean="0"/>
              <a:t>O</a:t>
            </a:r>
            <a:r>
              <a:rPr lang="en-US" sz="2800" dirty="0"/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1628107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in: </a:t>
            </a:r>
            <a:r>
              <a:rPr lang="en-US" sz="1600" dirty="0" smtClean="0"/>
              <a:t>	16 bit</a:t>
            </a:r>
            <a:r>
              <a:rPr lang="tr-TR" sz="1600" dirty="0" smtClean="0"/>
              <a:t>s</a:t>
            </a:r>
            <a:r>
              <a:rPr lang="en-US" sz="1600" dirty="0" smtClean="0"/>
              <a:t> hex. </a:t>
            </a:r>
            <a:r>
              <a:rPr lang="tr-TR" sz="1600" dirty="0" smtClean="0"/>
              <a:t>I</a:t>
            </a:r>
            <a:r>
              <a:rPr lang="en-US" sz="1600" dirty="0" err="1" smtClean="0"/>
              <a:t>nput</a:t>
            </a:r>
            <a:r>
              <a:rPr lang="en-US" sz="1600" dirty="0" smtClean="0"/>
              <a:t> for four digit</a:t>
            </a:r>
          </a:p>
          <a:p>
            <a:pPr>
              <a:lnSpc>
                <a:spcPct val="150000"/>
              </a:lnSpc>
            </a:pPr>
            <a:r>
              <a:rPr lang="en-US" sz="1600" b="1" dirty="0" err="1" smtClean="0"/>
              <a:t>sevenSeg</a:t>
            </a:r>
            <a:r>
              <a:rPr lang="en-US" sz="1600" b="1" dirty="0" smtClean="0"/>
              <a:t>: </a:t>
            </a:r>
            <a:r>
              <a:rPr lang="en-US" sz="1600" dirty="0" smtClean="0"/>
              <a:t> 8 bit</a:t>
            </a:r>
            <a:r>
              <a:rPr lang="tr-TR" sz="1600" dirty="0" smtClean="0"/>
              <a:t>s</a:t>
            </a:r>
            <a:r>
              <a:rPr lang="en-US" sz="1600" dirty="0" smtClean="0"/>
              <a:t> output for seven segments display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anode:      </a:t>
            </a:r>
            <a:r>
              <a:rPr lang="en-US" sz="1600" dirty="0" smtClean="0"/>
              <a:t> 4 bit</a:t>
            </a:r>
            <a:r>
              <a:rPr lang="tr-TR" sz="1600" dirty="0" smtClean="0"/>
              <a:t>s</a:t>
            </a:r>
            <a:r>
              <a:rPr lang="en-US" sz="1600" dirty="0" smtClean="0"/>
              <a:t> output to activate seven segments displays one by one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399716" y="3356992"/>
            <a:ext cx="2502093" cy="1669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>
                <a:solidFill>
                  <a:schemeClr val="tx1"/>
                </a:solidFill>
              </a:rPr>
              <a:t>SevenSegFourDig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5696" y="402525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in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597894" y="4155029"/>
            <a:ext cx="223057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11760" y="398151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16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59793" y="4227037"/>
            <a:ext cx="1139924" cy="80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86395" y="4105217"/>
            <a:ext cx="6676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05912" y="3890810"/>
            <a:ext cx="105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sevenSeg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991572" y="38610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8</a:t>
            </a:r>
            <a:endParaRPr lang="en-US" sz="1400" dirty="0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6063580" y="4041160"/>
            <a:ext cx="223057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38226" y="428380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anode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87771" y="42729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4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077135" y="4473495"/>
            <a:ext cx="223057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91894" y="4537275"/>
            <a:ext cx="6676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50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6070" y="879103"/>
            <a:ext cx="2709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Design Behavior: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1600" y="1628800"/>
            <a:ext cx="7416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600" dirty="0" err="1" smtClean="0"/>
              <a:t>There</a:t>
            </a:r>
            <a:r>
              <a:rPr lang="tr-TR" sz="1600" dirty="0" smtClean="0"/>
              <a:t> </a:t>
            </a:r>
            <a:r>
              <a:rPr lang="tr-TR" sz="1600" dirty="0" err="1" smtClean="0"/>
              <a:t>are</a:t>
            </a:r>
            <a:r>
              <a:rPr lang="tr-TR" sz="1600" dirty="0" smtClean="0"/>
              <a:t> 4 </a:t>
            </a:r>
            <a:r>
              <a:rPr lang="tr-TR" sz="1600" dirty="0" err="1" smtClean="0"/>
              <a:t>displays</a:t>
            </a:r>
            <a:r>
              <a:rPr lang="tr-TR" sz="1600" dirty="0" smtClean="0"/>
              <a:t>. </a:t>
            </a:r>
            <a:r>
              <a:rPr lang="tr-TR" sz="1600" dirty="0" err="1" smtClean="0"/>
              <a:t>Each</a:t>
            </a:r>
            <a:r>
              <a:rPr lang="tr-TR" sz="1600" dirty="0" smtClean="0"/>
              <a:t> 4 </a:t>
            </a:r>
            <a:r>
              <a:rPr lang="tr-TR" sz="1600" dirty="0" err="1" smtClean="0"/>
              <a:t>bits</a:t>
            </a:r>
            <a:r>
              <a:rPr lang="tr-TR" sz="1600" dirty="0" smtClean="0"/>
              <a:t> </a:t>
            </a:r>
            <a:r>
              <a:rPr lang="tr-TR" sz="1600" dirty="0" err="1" smtClean="0"/>
              <a:t>input</a:t>
            </a:r>
            <a:r>
              <a:rPr lang="tr-TR" sz="1600" dirty="0" smtClean="0"/>
              <a:t> </a:t>
            </a:r>
            <a:r>
              <a:rPr lang="tr-TR" sz="1600" dirty="0" err="1" smtClean="0"/>
              <a:t>out</a:t>
            </a:r>
            <a:r>
              <a:rPr lang="tr-TR" sz="1600" dirty="0" smtClean="0"/>
              <a:t> of 16 </a:t>
            </a:r>
            <a:r>
              <a:rPr lang="tr-TR" sz="1600" dirty="0" err="1" smtClean="0"/>
              <a:t>are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one</a:t>
            </a:r>
            <a:r>
              <a:rPr lang="tr-TR" sz="1600" dirty="0" smtClean="0"/>
              <a:t> of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display</a:t>
            </a:r>
            <a:r>
              <a:rPr lang="tr-TR" sz="1600" dirty="0" smtClean="0"/>
              <a:t>. 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600" dirty="0" err="1" smtClean="0"/>
              <a:t>You</a:t>
            </a:r>
            <a:r>
              <a:rPr lang="tr-TR" sz="1600" dirty="0" smtClean="0"/>
              <a:t> </a:t>
            </a:r>
            <a:r>
              <a:rPr lang="tr-TR" sz="1600" dirty="0" err="1" smtClean="0"/>
              <a:t>need</a:t>
            </a:r>
            <a:r>
              <a:rPr lang="tr-TR" sz="1600" dirty="0" smtClean="0"/>
              <a:t> </a:t>
            </a:r>
            <a:r>
              <a:rPr lang="tr-TR" sz="1600" dirty="0" err="1" smtClean="0"/>
              <a:t>to</a:t>
            </a:r>
            <a:r>
              <a:rPr lang="tr-TR" sz="1600" dirty="0" smtClean="0"/>
              <a:t> </a:t>
            </a:r>
            <a:r>
              <a:rPr lang="tr-TR" sz="1600" dirty="0" err="1" smtClean="0"/>
              <a:t>update</a:t>
            </a:r>
            <a:r>
              <a:rPr lang="tr-TR" sz="1600" dirty="0" smtClean="0"/>
              <a:t> </a:t>
            </a:r>
            <a:r>
              <a:rPr lang="tr-TR" sz="1600" dirty="0" err="1" smtClean="0"/>
              <a:t>them</a:t>
            </a:r>
            <a:r>
              <a:rPr lang="tr-TR" sz="1600" dirty="0" smtClean="0"/>
              <a:t> </a:t>
            </a:r>
            <a:r>
              <a:rPr lang="tr-TR" sz="1600" dirty="0" err="1" smtClean="0"/>
              <a:t>within</a:t>
            </a:r>
            <a:r>
              <a:rPr lang="tr-TR" sz="1600" dirty="0" smtClean="0"/>
              <a:t> an </a:t>
            </a:r>
            <a:r>
              <a:rPr lang="tr-TR" sz="1600" dirty="0" err="1" smtClean="0"/>
              <a:t>order</a:t>
            </a:r>
            <a:r>
              <a:rPr lang="tr-TR" sz="1600" dirty="0" smtClean="0"/>
              <a:t>. </a:t>
            </a:r>
            <a:r>
              <a:rPr lang="tr-TR" sz="1600" dirty="0" err="1" smtClean="0"/>
              <a:t>To</a:t>
            </a:r>
            <a:r>
              <a:rPr lang="tr-TR" sz="1600" dirty="0" smtClean="0"/>
              <a:t> do </a:t>
            </a:r>
            <a:r>
              <a:rPr lang="tr-TR" sz="1600" dirty="0" err="1" smtClean="0"/>
              <a:t>that</a:t>
            </a:r>
            <a:r>
              <a:rPr lang="tr-TR" sz="1600" dirty="0" smtClean="0"/>
              <a:t> </a:t>
            </a:r>
            <a:r>
              <a:rPr lang="tr-TR" sz="1600" dirty="0" err="1" smtClean="0"/>
              <a:t>you</a:t>
            </a:r>
            <a:r>
              <a:rPr lang="tr-TR" sz="1600" dirty="0" smtClean="0"/>
              <a:t> </a:t>
            </a:r>
            <a:r>
              <a:rPr lang="tr-TR" sz="1600" dirty="0" err="1" smtClean="0"/>
              <a:t>need</a:t>
            </a:r>
            <a:r>
              <a:rPr lang="tr-TR" sz="1600" dirty="0" smtClean="0"/>
              <a:t> 16 </a:t>
            </a:r>
            <a:r>
              <a:rPr lang="tr-TR" sz="1600" dirty="0" err="1" smtClean="0"/>
              <a:t>bits</a:t>
            </a:r>
            <a:r>
              <a:rPr lang="tr-TR" sz="1600" dirty="0" smtClean="0"/>
              <a:t> </a:t>
            </a:r>
            <a:r>
              <a:rPr lang="tr-TR" sz="1600" dirty="0" err="1" smtClean="0"/>
              <a:t>counter</a:t>
            </a:r>
            <a:r>
              <a:rPr lang="tr-TR" sz="1600" dirty="0" smtClean="0"/>
              <a:t> at </a:t>
            </a:r>
            <a:r>
              <a:rPr lang="tr-TR" sz="1600" dirty="0" err="1" smtClean="0"/>
              <a:t>least</a:t>
            </a:r>
            <a:r>
              <a:rPr lang="tr-TR" sz="1600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600" dirty="0" err="1" smtClean="0"/>
              <a:t>When</a:t>
            </a:r>
            <a:r>
              <a:rPr lang="tr-TR" sz="1600" dirty="0" smtClean="0"/>
              <a:t> </a:t>
            </a:r>
            <a:r>
              <a:rPr lang="tr-TR" sz="1600" dirty="0" err="1" smtClean="0"/>
              <a:t>counter</a:t>
            </a:r>
            <a:r>
              <a:rPr lang="tr-TR" sz="1600" dirty="0" smtClean="0"/>
              <a:t>[15:14] == 00, </a:t>
            </a:r>
            <a:r>
              <a:rPr lang="tr-TR" sz="1600" dirty="0" err="1" smtClean="0"/>
              <a:t>you</a:t>
            </a:r>
            <a:r>
              <a:rPr lang="tr-TR" sz="1600" dirty="0" smtClean="0"/>
              <a:t> </a:t>
            </a:r>
            <a:r>
              <a:rPr lang="tr-TR" sz="1600" dirty="0" err="1" smtClean="0"/>
              <a:t>should</a:t>
            </a:r>
            <a:r>
              <a:rPr lang="tr-TR" sz="1600" dirty="0" smtClean="0"/>
              <a:t> </a:t>
            </a:r>
            <a:r>
              <a:rPr lang="tr-TR" sz="1600" dirty="0" err="1" smtClean="0"/>
              <a:t>drive</a:t>
            </a:r>
            <a:r>
              <a:rPr lang="tr-TR" sz="1600" dirty="0" smtClean="0"/>
              <a:t> </a:t>
            </a:r>
            <a:r>
              <a:rPr lang="tr-TR" sz="1600" dirty="0" err="1" smtClean="0"/>
              <a:t>first</a:t>
            </a:r>
            <a:r>
              <a:rPr lang="tr-TR" sz="1600" dirty="0" smtClean="0"/>
              <a:t> </a:t>
            </a:r>
            <a:r>
              <a:rPr lang="tr-TR" sz="1600" dirty="0" err="1" smtClean="0"/>
              <a:t>display</a:t>
            </a:r>
            <a:r>
              <a:rPr lang="tr-TR" sz="1600" dirty="0" smtClean="0"/>
              <a:t>. </a:t>
            </a:r>
            <a:r>
              <a:rPr lang="tr-TR" sz="1600" dirty="0" err="1" smtClean="0"/>
              <a:t>To</a:t>
            </a:r>
            <a:r>
              <a:rPr lang="tr-TR" sz="1600" dirty="0" smtClean="0"/>
              <a:t> do </a:t>
            </a:r>
            <a:r>
              <a:rPr lang="tr-TR" sz="1600" dirty="0" err="1" smtClean="0"/>
              <a:t>that</a:t>
            </a:r>
            <a:r>
              <a:rPr lang="tr-TR" sz="1600" dirty="0" smtClean="0"/>
              <a:t> </a:t>
            </a:r>
            <a:r>
              <a:rPr lang="tr-TR" sz="1600" dirty="0" err="1" smtClean="0"/>
              <a:t>you</a:t>
            </a:r>
            <a:r>
              <a:rPr lang="tr-TR" sz="1600" dirty="0" smtClean="0"/>
              <a:t> </a:t>
            </a:r>
            <a:r>
              <a:rPr lang="tr-TR" sz="1600" dirty="0" err="1" smtClean="0"/>
              <a:t>should</a:t>
            </a:r>
            <a:r>
              <a:rPr lang="tr-TR" sz="1600" dirty="0" smtClean="0"/>
              <a:t> </a:t>
            </a:r>
            <a:r>
              <a:rPr lang="tr-TR" sz="1600" dirty="0" err="1" smtClean="0"/>
              <a:t>assign</a:t>
            </a:r>
            <a:r>
              <a:rPr lang="tr-TR" sz="1600" dirty="0" smtClean="0"/>
              <a:t> </a:t>
            </a:r>
            <a:r>
              <a:rPr lang="tr-TR" sz="1600" dirty="0" err="1" smtClean="0"/>
              <a:t>anode</a:t>
            </a:r>
            <a:r>
              <a:rPr lang="tr-TR" sz="1600" dirty="0" smtClean="0"/>
              <a:t> = 4’b0111</a:t>
            </a:r>
            <a:r>
              <a:rPr lang="tr-TR" sz="1600" smtClean="0"/>
              <a:t>; </a:t>
            </a:r>
            <a:endParaRPr lang="tr-TR" sz="1600" dirty="0" smtClean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600" dirty="0" err="1"/>
              <a:t>When</a:t>
            </a:r>
            <a:r>
              <a:rPr lang="tr-TR" sz="1600" dirty="0"/>
              <a:t> </a:t>
            </a:r>
            <a:r>
              <a:rPr lang="tr-TR" sz="1600" dirty="0" err="1"/>
              <a:t>counter</a:t>
            </a:r>
            <a:r>
              <a:rPr lang="tr-TR" sz="1600" dirty="0"/>
              <a:t>[15:14] == </a:t>
            </a:r>
            <a:r>
              <a:rPr lang="tr-TR" sz="1600" dirty="0" smtClean="0"/>
              <a:t>01, </a:t>
            </a:r>
            <a:r>
              <a:rPr lang="tr-TR" sz="1600" dirty="0" err="1" smtClean="0"/>
              <a:t>you</a:t>
            </a:r>
            <a:r>
              <a:rPr lang="tr-TR" sz="1600" dirty="0" smtClean="0"/>
              <a:t> </a:t>
            </a:r>
            <a:r>
              <a:rPr lang="tr-TR" sz="1600" dirty="0" err="1"/>
              <a:t>should</a:t>
            </a:r>
            <a:r>
              <a:rPr lang="tr-TR" sz="1600" dirty="0"/>
              <a:t> </a:t>
            </a:r>
            <a:r>
              <a:rPr lang="tr-TR" sz="1600" dirty="0" err="1"/>
              <a:t>assign</a:t>
            </a:r>
            <a:r>
              <a:rPr lang="tr-TR" sz="1600" dirty="0"/>
              <a:t> </a:t>
            </a:r>
            <a:r>
              <a:rPr lang="tr-TR" sz="1600" dirty="0" err="1"/>
              <a:t>anode</a:t>
            </a:r>
            <a:r>
              <a:rPr lang="tr-TR" sz="1600" dirty="0"/>
              <a:t> = </a:t>
            </a:r>
            <a:r>
              <a:rPr lang="tr-TR" sz="1600" dirty="0" smtClean="0"/>
              <a:t>4’b1011; </a:t>
            </a:r>
            <a:r>
              <a:rPr lang="tr-TR" sz="1600" dirty="0" err="1" smtClean="0"/>
              <a:t>to</a:t>
            </a:r>
            <a:r>
              <a:rPr lang="tr-TR" sz="1600" dirty="0" smtClean="0"/>
              <a:t> </a:t>
            </a:r>
            <a:r>
              <a:rPr lang="tr-TR" sz="1600" dirty="0" err="1" smtClean="0"/>
              <a:t>drive</a:t>
            </a:r>
            <a:r>
              <a:rPr lang="tr-TR" sz="1600" dirty="0" smtClean="0"/>
              <a:t> </a:t>
            </a:r>
            <a:r>
              <a:rPr lang="tr-TR" sz="1600" dirty="0" err="1" smtClean="0"/>
              <a:t>second</a:t>
            </a:r>
            <a:r>
              <a:rPr lang="tr-TR" sz="1600" dirty="0" smtClean="0"/>
              <a:t> </a:t>
            </a:r>
            <a:r>
              <a:rPr lang="tr-TR" sz="1600" dirty="0" err="1" smtClean="0"/>
              <a:t>display</a:t>
            </a:r>
            <a:r>
              <a:rPr lang="tr-TR" sz="1600" dirty="0" smtClean="0"/>
              <a:t>.  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600" dirty="0" err="1"/>
              <a:t>When</a:t>
            </a:r>
            <a:r>
              <a:rPr lang="tr-TR" sz="1600" dirty="0"/>
              <a:t> </a:t>
            </a:r>
            <a:r>
              <a:rPr lang="tr-TR" sz="1600" dirty="0" err="1"/>
              <a:t>counter</a:t>
            </a:r>
            <a:r>
              <a:rPr lang="tr-TR" sz="1600" dirty="0"/>
              <a:t>[15:14] == </a:t>
            </a:r>
            <a:r>
              <a:rPr lang="tr-TR" sz="1600" dirty="0" smtClean="0"/>
              <a:t>10</a:t>
            </a:r>
            <a:r>
              <a:rPr lang="tr-TR" sz="1600" dirty="0"/>
              <a:t>, </a:t>
            </a:r>
            <a:r>
              <a:rPr lang="tr-TR" sz="1600" dirty="0" err="1"/>
              <a:t>you</a:t>
            </a:r>
            <a:r>
              <a:rPr lang="tr-TR" sz="1600" dirty="0"/>
              <a:t> </a:t>
            </a:r>
            <a:r>
              <a:rPr lang="tr-TR" sz="1600" dirty="0" err="1"/>
              <a:t>should</a:t>
            </a:r>
            <a:r>
              <a:rPr lang="tr-TR" sz="1600" dirty="0"/>
              <a:t> </a:t>
            </a:r>
            <a:r>
              <a:rPr lang="tr-TR" sz="1600" dirty="0" err="1" smtClean="0"/>
              <a:t>assign</a:t>
            </a:r>
            <a:r>
              <a:rPr lang="tr-TR" sz="1600" dirty="0" smtClean="0"/>
              <a:t> </a:t>
            </a:r>
            <a:r>
              <a:rPr lang="tr-TR" sz="1600" dirty="0" err="1"/>
              <a:t>anode</a:t>
            </a:r>
            <a:r>
              <a:rPr lang="tr-TR" sz="1600" dirty="0"/>
              <a:t> = </a:t>
            </a:r>
            <a:r>
              <a:rPr lang="tr-TR" sz="1600" dirty="0" smtClean="0"/>
              <a:t>4’b1101;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third</a:t>
            </a:r>
            <a:r>
              <a:rPr lang="tr-TR" sz="1600" dirty="0" smtClean="0"/>
              <a:t> </a:t>
            </a:r>
            <a:r>
              <a:rPr lang="tr-TR" sz="1600" dirty="0" err="1" smtClean="0"/>
              <a:t>one</a:t>
            </a:r>
            <a:r>
              <a:rPr lang="tr-TR" sz="1600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tr-TR" sz="1600" dirty="0" smtClean="0"/>
              <a:t>  </a:t>
            </a:r>
            <a:r>
              <a:rPr lang="tr-TR" sz="1600" dirty="0" err="1"/>
              <a:t>When</a:t>
            </a:r>
            <a:r>
              <a:rPr lang="tr-TR" sz="1600" dirty="0"/>
              <a:t> </a:t>
            </a:r>
            <a:r>
              <a:rPr lang="tr-TR" sz="1600" dirty="0" err="1"/>
              <a:t>counter</a:t>
            </a:r>
            <a:r>
              <a:rPr lang="tr-TR" sz="1600" dirty="0"/>
              <a:t>[15:14] == </a:t>
            </a:r>
            <a:r>
              <a:rPr lang="tr-TR" sz="1600" dirty="0" smtClean="0"/>
              <a:t>11, </a:t>
            </a:r>
            <a:r>
              <a:rPr lang="tr-TR" sz="1600" dirty="0" err="1"/>
              <a:t>you</a:t>
            </a:r>
            <a:r>
              <a:rPr lang="tr-TR" sz="1600" dirty="0"/>
              <a:t> </a:t>
            </a:r>
            <a:r>
              <a:rPr lang="tr-TR" sz="1600" dirty="0" err="1"/>
              <a:t>should</a:t>
            </a:r>
            <a:r>
              <a:rPr lang="tr-TR" sz="1600" dirty="0"/>
              <a:t> </a:t>
            </a:r>
            <a:r>
              <a:rPr lang="tr-TR" sz="1600" dirty="0" err="1"/>
              <a:t>assign</a:t>
            </a:r>
            <a:r>
              <a:rPr lang="tr-TR" sz="1600" dirty="0"/>
              <a:t> </a:t>
            </a:r>
            <a:r>
              <a:rPr lang="tr-TR" sz="1600" dirty="0" err="1"/>
              <a:t>anode</a:t>
            </a:r>
            <a:r>
              <a:rPr lang="tr-TR" sz="1600" dirty="0"/>
              <a:t> = </a:t>
            </a:r>
            <a:r>
              <a:rPr lang="tr-TR" sz="1600" dirty="0" smtClean="0"/>
              <a:t>4’b1110;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 smtClean="0"/>
              <a:t>last</a:t>
            </a:r>
            <a:r>
              <a:rPr lang="tr-TR" sz="1600" dirty="0" smtClean="0"/>
              <a:t> </a:t>
            </a:r>
            <a:r>
              <a:rPr lang="tr-TR" sz="1600" dirty="0" err="1" smtClean="0"/>
              <a:t>one</a:t>
            </a:r>
            <a:r>
              <a:rPr lang="tr-T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4892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zU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8143</TotalTime>
  <Words>156</Words>
  <Application>Microsoft Office PowerPoint</Application>
  <PresentationFormat>On-screen Show (4:3)</PresentationFormat>
  <Paragraphs>23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OzU</vt:lpstr>
      <vt:lpstr>blank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Fatih Ugurdag</cp:lastModifiedBy>
  <cp:revision>655</cp:revision>
  <cp:lastPrinted>2012-03-26T16:44:02Z</cp:lastPrinted>
  <dcterms:created xsi:type="dcterms:W3CDTF">2010-10-28T18:42:08Z</dcterms:created>
  <dcterms:modified xsi:type="dcterms:W3CDTF">2014-08-08T11:30:22Z</dcterms:modified>
</cp:coreProperties>
</file>