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24/03/2012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F9D8-D41D-43CA-AEE4-5ED29B433F8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 smtClean="0"/>
              <a:t>State</a:t>
            </a:r>
            <a:r>
              <a:rPr lang="tr-TR" sz="4000" dirty="0" smtClean="0"/>
              <a:t> Machine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Design Description: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916832"/>
            <a:ext cx="78488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This design is a simple state machine.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It should hold current state and travel between states depending on the input.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For each state, it should give different results as output.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41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Design </a:t>
            </a:r>
            <a:r>
              <a:rPr lang="en-US" sz="2800" dirty="0" smtClean="0"/>
              <a:t>I</a:t>
            </a:r>
            <a:r>
              <a:rPr lang="tr-TR" sz="2800" dirty="0" smtClean="0"/>
              <a:t>/</a:t>
            </a:r>
            <a:r>
              <a:rPr lang="en-US" sz="2800" dirty="0" smtClean="0"/>
              <a:t>O</a:t>
            </a:r>
            <a:r>
              <a:rPr lang="en-US" sz="2800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700808"/>
            <a:ext cx="493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rst</a:t>
            </a:r>
            <a:r>
              <a:rPr lang="en-US" b="1" dirty="0" smtClean="0"/>
              <a:t>: </a:t>
            </a:r>
            <a:r>
              <a:rPr lang="tr-TR" dirty="0" smtClean="0"/>
              <a:t>	</a:t>
            </a:r>
            <a:r>
              <a:rPr lang="en-US" dirty="0" smtClean="0"/>
              <a:t>1 bit input for reset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clk: </a:t>
            </a:r>
            <a:r>
              <a:rPr lang="tr-TR" dirty="0" smtClean="0"/>
              <a:t>	</a:t>
            </a:r>
            <a:r>
              <a:rPr lang="en-US" dirty="0" smtClean="0"/>
              <a:t>1 bit input for clock 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btn</a:t>
            </a:r>
            <a:r>
              <a:rPr lang="en-US" b="1" dirty="0" smtClean="0"/>
              <a:t>: </a:t>
            </a:r>
            <a:r>
              <a:rPr lang="tr-TR" dirty="0" smtClean="0"/>
              <a:t>	</a:t>
            </a:r>
            <a:r>
              <a:rPr lang="en-US" dirty="0" smtClean="0"/>
              <a:t>1 bit input coming from a push-button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b="1" dirty="0" err="1" smtClean="0"/>
              <a:t>ledOut</a:t>
            </a:r>
            <a:r>
              <a:rPr lang="tr-TR" b="1" dirty="0" smtClean="0"/>
              <a:t>: </a:t>
            </a:r>
            <a:r>
              <a:rPr lang="tr-TR" dirty="0" smtClean="0"/>
              <a:t>	3 bit </a:t>
            </a:r>
            <a:r>
              <a:rPr lang="tr-TR" dirty="0" err="1" smtClean="0"/>
              <a:t>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4473" y="3933056"/>
            <a:ext cx="2232248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>
                <a:solidFill>
                  <a:schemeClr val="tx1"/>
                </a:solidFill>
              </a:rPr>
              <a:t>stateMachine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27784" y="4149080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9455" y="4581128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12048" y="5085184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8795" y="4634086"/>
            <a:ext cx="8466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77535" y="3941812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1353" y="433170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clk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0861" y="4853439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btn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5484" y="44494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ledOut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86147" y="4077072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86147" y="449882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86147" y="5013176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23273" y="4563145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3244" y="38610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5802" y="42930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48208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9677" y="43644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295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270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Design Behavior:</a:t>
            </a:r>
          </a:p>
        </p:txBody>
      </p:sp>
      <p:sp>
        <p:nvSpPr>
          <p:cNvPr id="2" name="Oval 1"/>
          <p:cNvSpPr/>
          <p:nvPr/>
        </p:nvSpPr>
        <p:spPr>
          <a:xfrm>
            <a:off x="5777086" y="1268761"/>
            <a:ext cx="811138" cy="6718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3952" y="2492896"/>
            <a:ext cx="629816" cy="5036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63952" y="3717428"/>
            <a:ext cx="629816" cy="5036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63952" y="4941168"/>
            <a:ext cx="629816" cy="5036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5400000" flipH="1">
            <a:off x="6236163" y="2744319"/>
            <a:ext cx="356142" cy="12700"/>
          </a:xfrm>
          <a:prstGeom prst="curvedConnector5">
            <a:avLst>
              <a:gd name="adj1" fmla="val -40117"/>
              <a:gd name="adj2" fmla="val -2573748"/>
              <a:gd name="adj3" fmla="val 15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5"/>
            <a:endCxn id="2" idx="7"/>
          </p:cNvCxnSpPr>
          <p:nvPr/>
        </p:nvCxnSpPr>
        <p:spPr>
          <a:xfrm rot="5400000" flipH="1">
            <a:off x="6231891" y="1604700"/>
            <a:ext cx="475090" cy="12700"/>
          </a:xfrm>
          <a:prstGeom prst="curvedConnector5">
            <a:avLst>
              <a:gd name="adj1" fmla="val -48117"/>
              <a:gd name="adj2" fmla="val -2739661"/>
              <a:gd name="adj3" fmla="val 148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4"/>
            <a:endCxn id="7" idx="0"/>
          </p:cNvCxnSpPr>
          <p:nvPr/>
        </p:nvCxnSpPr>
        <p:spPr>
          <a:xfrm flipH="1">
            <a:off x="6178860" y="1940639"/>
            <a:ext cx="3795" cy="55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6178860" y="2996556"/>
            <a:ext cx="0" cy="72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4"/>
            <a:endCxn id="9" idx="0"/>
          </p:cNvCxnSpPr>
          <p:nvPr/>
        </p:nvCxnSpPr>
        <p:spPr>
          <a:xfrm>
            <a:off x="6178860" y="42210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27924" y="2062398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118399" y="3218492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1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118399" y="4442628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1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807074" y="3079993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0531" y="1411489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90531" y="2572598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0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771481" y="3823525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90531" y="5054498"/>
            <a:ext cx="698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btn</a:t>
            </a:r>
            <a:r>
              <a:rPr lang="tr-TR" sz="1200" dirty="0" smtClean="0"/>
              <a:t> == 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446987" y="1454098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ledOut</a:t>
            </a:r>
            <a:r>
              <a:rPr lang="tr-TR" sz="1200" dirty="0" smtClean="0"/>
              <a:t> = 001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46986" y="2606226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ledOut</a:t>
            </a:r>
            <a:r>
              <a:rPr lang="tr-TR" sz="1200" dirty="0" smtClean="0"/>
              <a:t> = 010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446985" y="382352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ledOut</a:t>
            </a:r>
            <a:r>
              <a:rPr lang="tr-TR" sz="1200" dirty="0" smtClean="0"/>
              <a:t> = 011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446984" y="505449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ledOut</a:t>
            </a:r>
            <a:r>
              <a:rPr lang="tr-TR" sz="1200" dirty="0" smtClean="0"/>
              <a:t> = 100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71600" y="1940639"/>
            <a:ext cx="36724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Whenever </a:t>
            </a:r>
            <a:r>
              <a:rPr lang="en-US" dirty="0" err="1" smtClean="0"/>
              <a:t>rst</a:t>
            </a:r>
            <a:r>
              <a:rPr lang="en-US" dirty="0" smtClean="0"/>
              <a:t> is </a:t>
            </a:r>
            <a:r>
              <a:rPr lang="en-US" dirty="0" err="1" smtClean="0"/>
              <a:t>equ</a:t>
            </a:r>
            <a:r>
              <a:rPr lang="tr-TR" dirty="0" smtClean="0"/>
              <a:t>a</a:t>
            </a:r>
            <a:r>
              <a:rPr lang="en-US" dirty="0" smtClean="0"/>
              <a:t>l to 1,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stateMachine</a:t>
            </a:r>
            <a:r>
              <a:rPr lang="en-US" dirty="0" smtClean="0"/>
              <a:t> should go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top </a:t>
            </a:r>
            <a:r>
              <a:rPr lang="tr-TR" dirty="0" err="1" smtClean="0"/>
              <a:t>state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Otherwise it should work this way shown on the figure.</a:t>
            </a:r>
          </a:p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824711" y="1325879"/>
            <a:ext cx="720291" cy="5671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rot="5400000" flipH="1">
            <a:off x="6248863" y="3955673"/>
            <a:ext cx="356142" cy="12700"/>
          </a:xfrm>
          <a:prstGeom prst="curvedConnector5">
            <a:avLst>
              <a:gd name="adj1" fmla="val -40117"/>
              <a:gd name="adj2" fmla="val -2573748"/>
              <a:gd name="adj3" fmla="val 15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5400000" flipH="1">
            <a:off x="6223463" y="5186646"/>
            <a:ext cx="356142" cy="12700"/>
          </a:xfrm>
          <a:prstGeom prst="curvedConnector5">
            <a:avLst>
              <a:gd name="adj1" fmla="val -40117"/>
              <a:gd name="adj2" fmla="val -2573748"/>
              <a:gd name="adj3" fmla="val 153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9" idx="3"/>
            <a:endCxn id="2" idx="1"/>
          </p:cNvCxnSpPr>
          <p:nvPr/>
        </p:nvCxnSpPr>
        <p:spPr>
          <a:xfrm rot="5400000" flipH="1">
            <a:off x="3924073" y="3338956"/>
            <a:ext cx="4003914" cy="60312"/>
          </a:xfrm>
          <a:prstGeom prst="curvedConnector5">
            <a:avLst>
              <a:gd name="adj1" fmla="val -5709"/>
              <a:gd name="adj2" fmla="val 849707"/>
              <a:gd name="adj3" fmla="val 1057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9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106</Words>
  <Application>Microsoft Office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ft1068</cp:lastModifiedBy>
  <cp:revision>583</cp:revision>
  <dcterms:created xsi:type="dcterms:W3CDTF">2010-10-28T18:42:08Z</dcterms:created>
  <dcterms:modified xsi:type="dcterms:W3CDTF">2012-03-24T12:23:11Z</dcterms:modified>
</cp:coreProperties>
</file>