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01008F-B9AD-40AF-BB1F-AA2D30EB6424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05515C7-40B0-4937-9B5E-BCB9C50705CF}">
      <dgm:prSet phldrT="[Text]"/>
      <dgm:spPr/>
      <dgm:t>
        <a:bodyPr/>
        <a:lstStyle/>
        <a:p>
          <a:r>
            <a:rPr lang="de-DE" dirty="0" smtClean="0"/>
            <a:t>TCA </a:t>
          </a:r>
          <a:r>
            <a:rPr lang="de-DE" dirty="0" err="1" smtClean="0"/>
            <a:t>Application</a:t>
          </a:r>
          <a:endParaRPr lang="de-DE" dirty="0"/>
        </a:p>
      </dgm:t>
    </dgm:pt>
    <dgm:pt modelId="{AF6541E3-6880-45D8-AF42-97125370CBF1}" type="parTrans" cxnId="{E3C8EA3A-1E65-43B5-9319-11DC2E6581E0}">
      <dgm:prSet/>
      <dgm:spPr/>
      <dgm:t>
        <a:bodyPr/>
        <a:lstStyle/>
        <a:p>
          <a:endParaRPr lang="de-DE"/>
        </a:p>
      </dgm:t>
    </dgm:pt>
    <dgm:pt modelId="{AB31581B-6AB5-4954-9D3F-64538FA76204}" type="sibTrans" cxnId="{E3C8EA3A-1E65-43B5-9319-11DC2E6581E0}">
      <dgm:prSet/>
      <dgm:spPr/>
      <dgm:t>
        <a:bodyPr/>
        <a:lstStyle/>
        <a:p>
          <a:endParaRPr lang="de-DE"/>
        </a:p>
      </dgm:t>
    </dgm:pt>
    <dgm:pt modelId="{98A81B6E-87B6-4440-A6E2-773AA8401C6B}">
      <dgm:prSet phldrT="[Text]"/>
      <dgm:spPr/>
      <dgm:t>
        <a:bodyPr/>
        <a:lstStyle/>
        <a:p>
          <a:r>
            <a:rPr lang="de-DE" dirty="0" smtClean="0"/>
            <a:t>Web Frontend Layer</a:t>
          </a:r>
          <a:endParaRPr lang="de-DE" dirty="0"/>
        </a:p>
      </dgm:t>
    </dgm:pt>
    <dgm:pt modelId="{2FC73ECF-C773-4FCD-8979-8BF8E0319EEF}" type="parTrans" cxnId="{31B0C719-A596-442E-B768-246E153D5CFB}">
      <dgm:prSet/>
      <dgm:spPr/>
      <dgm:t>
        <a:bodyPr/>
        <a:lstStyle/>
        <a:p>
          <a:endParaRPr lang="de-DE"/>
        </a:p>
      </dgm:t>
    </dgm:pt>
    <dgm:pt modelId="{61425F12-A97A-4EF2-86C5-507AD399AC1A}" type="sibTrans" cxnId="{31B0C719-A596-442E-B768-246E153D5CFB}">
      <dgm:prSet/>
      <dgm:spPr/>
      <dgm:t>
        <a:bodyPr/>
        <a:lstStyle/>
        <a:p>
          <a:endParaRPr lang="de-DE"/>
        </a:p>
      </dgm:t>
    </dgm:pt>
    <dgm:pt modelId="{A9CFC87A-3812-4FB8-9A5C-2D08C97D7848}">
      <dgm:prSet phldrT="[Text]"/>
      <dgm:spPr/>
      <dgm:t>
        <a:bodyPr/>
        <a:lstStyle/>
        <a:p>
          <a:r>
            <a:rPr lang="de-DE" dirty="0" err="1" smtClean="0"/>
            <a:t>Thymeleaf</a:t>
          </a:r>
          <a:r>
            <a:rPr lang="de-DE" dirty="0" smtClean="0"/>
            <a:t> Templates</a:t>
          </a:r>
          <a:endParaRPr lang="de-DE" dirty="0"/>
        </a:p>
      </dgm:t>
    </dgm:pt>
    <dgm:pt modelId="{F5E69845-DF39-4F67-8676-D6F747F895CC}" type="parTrans" cxnId="{3543822E-5B17-492A-ADE6-B09230A380CA}">
      <dgm:prSet/>
      <dgm:spPr/>
      <dgm:t>
        <a:bodyPr/>
        <a:lstStyle/>
        <a:p>
          <a:endParaRPr lang="de-DE"/>
        </a:p>
      </dgm:t>
    </dgm:pt>
    <dgm:pt modelId="{4339EA0A-AA1A-482C-98E9-1065BB6148DE}" type="sibTrans" cxnId="{3543822E-5B17-492A-ADE6-B09230A380CA}">
      <dgm:prSet/>
      <dgm:spPr/>
      <dgm:t>
        <a:bodyPr/>
        <a:lstStyle/>
        <a:p>
          <a:endParaRPr lang="de-DE"/>
        </a:p>
      </dgm:t>
    </dgm:pt>
    <dgm:pt modelId="{568FB92D-AF12-4A0D-A59C-BD176FE51465}">
      <dgm:prSet phldrT="[Text]"/>
      <dgm:spPr/>
      <dgm:t>
        <a:bodyPr/>
        <a:lstStyle/>
        <a:p>
          <a:r>
            <a:rPr lang="de-DE" dirty="0" smtClean="0"/>
            <a:t>Web Backend Layer</a:t>
          </a:r>
          <a:endParaRPr lang="de-DE" dirty="0"/>
        </a:p>
      </dgm:t>
    </dgm:pt>
    <dgm:pt modelId="{F759B4A4-1102-431A-91E5-A400632B36FC}" type="parTrans" cxnId="{9713A685-D6E9-4BAB-98DB-863C2EB7AF79}">
      <dgm:prSet/>
      <dgm:spPr/>
      <dgm:t>
        <a:bodyPr/>
        <a:lstStyle/>
        <a:p>
          <a:endParaRPr lang="de-DE"/>
        </a:p>
      </dgm:t>
    </dgm:pt>
    <dgm:pt modelId="{76E35B14-B6DA-4C09-80D2-3051220CB63A}" type="sibTrans" cxnId="{9713A685-D6E9-4BAB-98DB-863C2EB7AF79}">
      <dgm:prSet/>
      <dgm:spPr/>
      <dgm:t>
        <a:bodyPr/>
        <a:lstStyle/>
        <a:p>
          <a:endParaRPr lang="de-DE"/>
        </a:p>
      </dgm:t>
    </dgm:pt>
    <dgm:pt modelId="{9F98721E-6CDD-4FF0-8A56-313A62A1103F}">
      <dgm:prSet phldrT="[Text]"/>
      <dgm:spPr/>
      <dgm:t>
        <a:bodyPr/>
        <a:lstStyle/>
        <a:p>
          <a:r>
            <a:rPr lang="de-DE" dirty="0" err="1" smtClean="0"/>
            <a:t>Contact</a:t>
          </a:r>
          <a:r>
            <a:rPr lang="de-DE" dirty="0" smtClean="0"/>
            <a:t> Person Data Repository</a:t>
          </a:r>
          <a:endParaRPr lang="de-DE" dirty="0"/>
        </a:p>
      </dgm:t>
    </dgm:pt>
    <dgm:pt modelId="{30DBA6B7-FE93-45B4-B016-264BDA89C78E}" type="parTrans" cxnId="{A44408C2-BDFA-49CA-B6AD-EE7894ACC921}">
      <dgm:prSet/>
      <dgm:spPr/>
      <dgm:t>
        <a:bodyPr/>
        <a:lstStyle/>
        <a:p>
          <a:endParaRPr lang="de-DE"/>
        </a:p>
      </dgm:t>
    </dgm:pt>
    <dgm:pt modelId="{0D1D3FCF-747D-4716-978B-2526831B7B3D}" type="sibTrans" cxnId="{A44408C2-BDFA-49CA-B6AD-EE7894ACC921}">
      <dgm:prSet/>
      <dgm:spPr/>
      <dgm:t>
        <a:bodyPr/>
        <a:lstStyle/>
        <a:p>
          <a:endParaRPr lang="de-DE"/>
        </a:p>
      </dgm:t>
    </dgm:pt>
    <dgm:pt modelId="{E09A9692-5F5A-4C3B-8AB2-2A7999D73C2A}">
      <dgm:prSet phldrT="[Text]"/>
      <dgm:spPr/>
      <dgm:t>
        <a:bodyPr/>
        <a:lstStyle/>
        <a:p>
          <a:r>
            <a:rPr lang="de-DE" dirty="0" smtClean="0"/>
            <a:t>Data Service Layer</a:t>
          </a:r>
          <a:endParaRPr lang="de-DE" dirty="0"/>
        </a:p>
      </dgm:t>
    </dgm:pt>
    <dgm:pt modelId="{9CE724B6-3AB1-4FB3-B6B0-33EE772890F5}" type="parTrans" cxnId="{FCAF5EBB-98BB-4CC6-8FBF-0597DBCAAB58}">
      <dgm:prSet/>
      <dgm:spPr/>
      <dgm:t>
        <a:bodyPr/>
        <a:lstStyle/>
        <a:p>
          <a:endParaRPr lang="de-DE"/>
        </a:p>
      </dgm:t>
    </dgm:pt>
    <dgm:pt modelId="{FB78370A-DDB5-4DB0-BB98-1427F69D37BB}" type="sibTrans" cxnId="{FCAF5EBB-98BB-4CC6-8FBF-0597DBCAAB58}">
      <dgm:prSet/>
      <dgm:spPr/>
      <dgm:t>
        <a:bodyPr/>
        <a:lstStyle/>
        <a:p>
          <a:endParaRPr lang="de-DE"/>
        </a:p>
      </dgm:t>
    </dgm:pt>
    <dgm:pt modelId="{5ED991FC-BB62-49A0-B7B3-C43677558FA3}">
      <dgm:prSet phldrT="[Text]"/>
      <dgm:spPr/>
      <dgm:t>
        <a:bodyPr/>
        <a:lstStyle/>
        <a:p>
          <a:r>
            <a:rPr lang="de-DE" dirty="0" smtClean="0"/>
            <a:t>Team Data Repository</a:t>
          </a:r>
          <a:endParaRPr lang="de-DE" dirty="0"/>
        </a:p>
      </dgm:t>
    </dgm:pt>
    <dgm:pt modelId="{E606DE71-8D17-416D-9E51-CBBA939669F3}" type="parTrans" cxnId="{63BAF35F-4027-4661-9018-4944A86C9985}">
      <dgm:prSet/>
      <dgm:spPr/>
      <dgm:t>
        <a:bodyPr/>
        <a:lstStyle/>
        <a:p>
          <a:endParaRPr lang="de-DE"/>
        </a:p>
      </dgm:t>
    </dgm:pt>
    <dgm:pt modelId="{504541AE-5D17-446C-913C-0A2F3915625D}" type="sibTrans" cxnId="{63BAF35F-4027-4661-9018-4944A86C9985}">
      <dgm:prSet/>
      <dgm:spPr/>
      <dgm:t>
        <a:bodyPr/>
        <a:lstStyle/>
        <a:p>
          <a:endParaRPr lang="de-DE"/>
        </a:p>
      </dgm:t>
    </dgm:pt>
    <dgm:pt modelId="{BFCBFF4C-6217-4B05-88B1-6DA36E5D0164}">
      <dgm:prSet phldrT="[Text]"/>
      <dgm:spPr/>
      <dgm:t>
        <a:bodyPr/>
        <a:lstStyle/>
        <a:p>
          <a:r>
            <a:rPr lang="de-DE" dirty="0" smtClean="0"/>
            <a:t>Spring Web MVC Controller</a:t>
          </a:r>
          <a:endParaRPr lang="de-DE" dirty="0"/>
        </a:p>
      </dgm:t>
    </dgm:pt>
    <dgm:pt modelId="{AFB8E4DF-EDCE-4FAC-9625-6ECC877BE265}" type="parTrans" cxnId="{35DAC51B-C32A-4B55-AB93-C14929CD6C89}">
      <dgm:prSet/>
      <dgm:spPr/>
      <dgm:t>
        <a:bodyPr/>
        <a:lstStyle/>
        <a:p>
          <a:endParaRPr lang="de-DE"/>
        </a:p>
      </dgm:t>
    </dgm:pt>
    <dgm:pt modelId="{1ABF9B4B-D23F-4970-A702-672F7406D11E}" type="sibTrans" cxnId="{35DAC51B-C32A-4B55-AB93-C14929CD6C89}">
      <dgm:prSet/>
      <dgm:spPr/>
      <dgm:t>
        <a:bodyPr/>
        <a:lstStyle/>
        <a:p>
          <a:endParaRPr lang="de-DE"/>
        </a:p>
      </dgm:t>
    </dgm:pt>
    <dgm:pt modelId="{41B453C3-C7BB-4660-8DB5-C6FAAC245EE1}" type="pres">
      <dgm:prSet presAssocID="{3401008F-B9AD-40AF-BB1F-AA2D30EB642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F0D6C93-5BBF-4758-B3C1-37C832A14BEB}" type="pres">
      <dgm:prSet presAssocID="{005515C7-40B0-4937-9B5E-BCB9C50705CF}" presName="vertOne" presStyleCnt="0"/>
      <dgm:spPr/>
    </dgm:pt>
    <dgm:pt modelId="{1C005DB6-8D3D-4529-ACBF-EA17D735DB59}" type="pres">
      <dgm:prSet presAssocID="{005515C7-40B0-4937-9B5E-BCB9C50705CF}" presName="txOne" presStyleLbl="node0" presStyleIdx="0" presStyleCnt="1" custLinFactNeighborX="-171" custLinFactNeighborY="2094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CE3BC06-23A7-43AD-BBEF-CA453A16D410}" type="pres">
      <dgm:prSet presAssocID="{005515C7-40B0-4937-9B5E-BCB9C50705CF}" presName="parTransOne" presStyleCnt="0"/>
      <dgm:spPr/>
    </dgm:pt>
    <dgm:pt modelId="{00B29253-D591-4992-AC39-AD58451E8E72}" type="pres">
      <dgm:prSet presAssocID="{005515C7-40B0-4937-9B5E-BCB9C50705CF}" presName="horzOne" presStyleCnt="0"/>
      <dgm:spPr/>
    </dgm:pt>
    <dgm:pt modelId="{7A3846C3-ACBD-490A-8953-FE3C4C4E002A}" type="pres">
      <dgm:prSet presAssocID="{98A81B6E-87B6-4440-A6E2-773AA8401C6B}" presName="vertTwo" presStyleCnt="0"/>
      <dgm:spPr/>
    </dgm:pt>
    <dgm:pt modelId="{1938F2E6-A0F2-4A41-9FFF-6A8305F92277}" type="pres">
      <dgm:prSet presAssocID="{98A81B6E-87B6-4440-A6E2-773AA8401C6B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203532-B252-4812-AA71-D6F480541F87}" type="pres">
      <dgm:prSet presAssocID="{98A81B6E-87B6-4440-A6E2-773AA8401C6B}" presName="parTransTwo" presStyleCnt="0"/>
      <dgm:spPr/>
    </dgm:pt>
    <dgm:pt modelId="{AC5076A4-0888-433A-BDBC-7BE61F98D005}" type="pres">
      <dgm:prSet presAssocID="{98A81B6E-87B6-4440-A6E2-773AA8401C6B}" presName="horzTwo" presStyleCnt="0"/>
      <dgm:spPr/>
    </dgm:pt>
    <dgm:pt modelId="{6E1B1652-A50F-41FA-A31F-34C2B83AAADA}" type="pres">
      <dgm:prSet presAssocID="{A9CFC87A-3812-4FB8-9A5C-2D08C97D7848}" presName="vertThree" presStyleCnt="0"/>
      <dgm:spPr/>
    </dgm:pt>
    <dgm:pt modelId="{08F020E3-7501-402E-A831-1CCA9EE0B630}" type="pres">
      <dgm:prSet presAssocID="{A9CFC87A-3812-4FB8-9A5C-2D08C97D7848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ADC9A0C-8C7F-4451-8200-FE272E816A9A}" type="pres">
      <dgm:prSet presAssocID="{A9CFC87A-3812-4FB8-9A5C-2D08C97D7848}" presName="horzThree" presStyleCnt="0"/>
      <dgm:spPr/>
    </dgm:pt>
    <dgm:pt modelId="{F29E01C5-65E4-465B-9228-EB3C3FE972ED}" type="pres">
      <dgm:prSet presAssocID="{61425F12-A97A-4EF2-86C5-507AD399AC1A}" presName="sibSpaceTwo" presStyleCnt="0"/>
      <dgm:spPr/>
    </dgm:pt>
    <dgm:pt modelId="{130A079D-9304-4E02-987C-41156072D5EB}" type="pres">
      <dgm:prSet presAssocID="{568FB92D-AF12-4A0D-A59C-BD176FE51465}" presName="vertTwo" presStyleCnt="0"/>
      <dgm:spPr/>
    </dgm:pt>
    <dgm:pt modelId="{CBDD955F-F111-4D88-B96A-53041667B722}" type="pres">
      <dgm:prSet presAssocID="{568FB92D-AF12-4A0D-A59C-BD176FE51465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3580D4-4DFA-460B-8FE7-2B36C45E4604}" type="pres">
      <dgm:prSet presAssocID="{568FB92D-AF12-4A0D-A59C-BD176FE51465}" presName="parTransTwo" presStyleCnt="0"/>
      <dgm:spPr/>
    </dgm:pt>
    <dgm:pt modelId="{08043495-7672-427C-8DD9-98A25E19D09F}" type="pres">
      <dgm:prSet presAssocID="{568FB92D-AF12-4A0D-A59C-BD176FE51465}" presName="horzTwo" presStyleCnt="0"/>
      <dgm:spPr/>
    </dgm:pt>
    <dgm:pt modelId="{F01B9B9B-A281-45AD-9F69-B4DEFE826BA2}" type="pres">
      <dgm:prSet presAssocID="{BFCBFF4C-6217-4B05-88B1-6DA36E5D0164}" presName="vertThree" presStyleCnt="0"/>
      <dgm:spPr/>
    </dgm:pt>
    <dgm:pt modelId="{12242F64-7F92-4833-BB20-A52CDF240C1B}" type="pres">
      <dgm:prSet presAssocID="{BFCBFF4C-6217-4B05-88B1-6DA36E5D0164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5FF7FE7-ED7C-4466-B4D4-714E0DE13D64}" type="pres">
      <dgm:prSet presAssocID="{BFCBFF4C-6217-4B05-88B1-6DA36E5D0164}" presName="horzThree" presStyleCnt="0"/>
      <dgm:spPr/>
    </dgm:pt>
    <dgm:pt modelId="{CFDB7216-DEB7-4844-84CA-976A10C0A5AD}" type="pres">
      <dgm:prSet presAssocID="{76E35B14-B6DA-4C09-80D2-3051220CB63A}" presName="sibSpaceTwo" presStyleCnt="0"/>
      <dgm:spPr/>
    </dgm:pt>
    <dgm:pt modelId="{94B36F6A-384C-43FB-A99C-13B17E19347E}" type="pres">
      <dgm:prSet presAssocID="{E09A9692-5F5A-4C3B-8AB2-2A7999D73C2A}" presName="vertTwo" presStyleCnt="0"/>
      <dgm:spPr/>
    </dgm:pt>
    <dgm:pt modelId="{15D40E1C-8A5E-4049-B1BC-39CF2580E305}" type="pres">
      <dgm:prSet presAssocID="{E09A9692-5F5A-4C3B-8AB2-2A7999D73C2A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AAC8E6-BA13-4A9E-B514-FC803AF5D378}" type="pres">
      <dgm:prSet presAssocID="{E09A9692-5F5A-4C3B-8AB2-2A7999D73C2A}" presName="parTransTwo" presStyleCnt="0"/>
      <dgm:spPr/>
    </dgm:pt>
    <dgm:pt modelId="{E2AD0E6F-97B2-4644-BA03-AA32716EC8AF}" type="pres">
      <dgm:prSet presAssocID="{E09A9692-5F5A-4C3B-8AB2-2A7999D73C2A}" presName="horzTwo" presStyleCnt="0"/>
      <dgm:spPr/>
    </dgm:pt>
    <dgm:pt modelId="{E5B776B6-A3D0-4402-B145-7B090BFB9036}" type="pres">
      <dgm:prSet presAssocID="{9F98721E-6CDD-4FF0-8A56-313A62A1103F}" presName="vertThree" presStyleCnt="0"/>
      <dgm:spPr/>
    </dgm:pt>
    <dgm:pt modelId="{3EEEC3CE-15AD-4D73-ABA0-9C35AA905587}" type="pres">
      <dgm:prSet presAssocID="{9F98721E-6CDD-4FF0-8A56-313A62A1103F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30857E-C461-433C-831F-222D5B2BBE4D}" type="pres">
      <dgm:prSet presAssocID="{9F98721E-6CDD-4FF0-8A56-313A62A1103F}" presName="horzThree" presStyleCnt="0"/>
      <dgm:spPr/>
    </dgm:pt>
    <dgm:pt modelId="{56AF55D8-812D-4428-ADBA-0123B5ED10B5}" type="pres">
      <dgm:prSet presAssocID="{0D1D3FCF-747D-4716-978B-2526831B7B3D}" presName="sibSpaceThree" presStyleCnt="0"/>
      <dgm:spPr/>
    </dgm:pt>
    <dgm:pt modelId="{E6E00E73-6F11-47C3-B03B-C1EEB72160C5}" type="pres">
      <dgm:prSet presAssocID="{5ED991FC-BB62-49A0-B7B3-C43677558FA3}" presName="vertThree" presStyleCnt="0"/>
      <dgm:spPr/>
    </dgm:pt>
    <dgm:pt modelId="{3E5AD6F9-6FE1-4504-95FA-6972E74B99E5}" type="pres">
      <dgm:prSet presAssocID="{5ED991FC-BB62-49A0-B7B3-C43677558FA3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B52617-684B-4F10-A453-FF8E007CC99B}" type="pres">
      <dgm:prSet presAssocID="{5ED991FC-BB62-49A0-B7B3-C43677558FA3}" presName="horzThree" presStyleCnt="0"/>
      <dgm:spPr/>
    </dgm:pt>
  </dgm:ptLst>
  <dgm:cxnLst>
    <dgm:cxn modelId="{FCAF5EBB-98BB-4CC6-8FBF-0597DBCAAB58}" srcId="{005515C7-40B0-4937-9B5E-BCB9C50705CF}" destId="{E09A9692-5F5A-4C3B-8AB2-2A7999D73C2A}" srcOrd="2" destOrd="0" parTransId="{9CE724B6-3AB1-4FB3-B6B0-33EE772890F5}" sibTransId="{FB78370A-DDB5-4DB0-BB98-1427F69D37BB}"/>
    <dgm:cxn modelId="{63BAF35F-4027-4661-9018-4944A86C9985}" srcId="{E09A9692-5F5A-4C3B-8AB2-2A7999D73C2A}" destId="{5ED991FC-BB62-49A0-B7B3-C43677558FA3}" srcOrd="1" destOrd="0" parTransId="{E606DE71-8D17-416D-9E51-CBBA939669F3}" sibTransId="{504541AE-5D17-446C-913C-0A2F3915625D}"/>
    <dgm:cxn modelId="{A44408C2-BDFA-49CA-B6AD-EE7894ACC921}" srcId="{E09A9692-5F5A-4C3B-8AB2-2A7999D73C2A}" destId="{9F98721E-6CDD-4FF0-8A56-313A62A1103F}" srcOrd="0" destOrd="0" parTransId="{30DBA6B7-FE93-45B4-B016-264BDA89C78E}" sibTransId="{0D1D3FCF-747D-4716-978B-2526831B7B3D}"/>
    <dgm:cxn modelId="{78E0F67D-9FE5-484B-8E77-4CDA5EF74619}" type="presOf" srcId="{568FB92D-AF12-4A0D-A59C-BD176FE51465}" destId="{CBDD955F-F111-4D88-B96A-53041667B722}" srcOrd="0" destOrd="0" presId="urn:microsoft.com/office/officeart/2005/8/layout/hierarchy4"/>
    <dgm:cxn modelId="{B46E384B-869F-4CF7-9A57-6B487C33B12A}" type="presOf" srcId="{005515C7-40B0-4937-9B5E-BCB9C50705CF}" destId="{1C005DB6-8D3D-4529-ACBF-EA17D735DB59}" srcOrd="0" destOrd="0" presId="urn:microsoft.com/office/officeart/2005/8/layout/hierarchy4"/>
    <dgm:cxn modelId="{E49CC3E2-395B-4A06-8D13-F7D1F6E053BC}" type="presOf" srcId="{9F98721E-6CDD-4FF0-8A56-313A62A1103F}" destId="{3EEEC3CE-15AD-4D73-ABA0-9C35AA905587}" srcOrd="0" destOrd="0" presId="urn:microsoft.com/office/officeart/2005/8/layout/hierarchy4"/>
    <dgm:cxn modelId="{C7A96B2E-9351-4985-B474-FAED799093BD}" type="presOf" srcId="{3401008F-B9AD-40AF-BB1F-AA2D30EB6424}" destId="{41B453C3-C7BB-4660-8DB5-C6FAAC245EE1}" srcOrd="0" destOrd="0" presId="urn:microsoft.com/office/officeart/2005/8/layout/hierarchy4"/>
    <dgm:cxn modelId="{35DAC51B-C32A-4B55-AB93-C14929CD6C89}" srcId="{568FB92D-AF12-4A0D-A59C-BD176FE51465}" destId="{BFCBFF4C-6217-4B05-88B1-6DA36E5D0164}" srcOrd="0" destOrd="0" parTransId="{AFB8E4DF-EDCE-4FAC-9625-6ECC877BE265}" sibTransId="{1ABF9B4B-D23F-4970-A702-672F7406D11E}"/>
    <dgm:cxn modelId="{2F3EA0F3-1051-487E-AF8C-4F3B8891455E}" type="presOf" srcId="{98A81B6E-87B6-4440-A6E2-773AA8401C6B}" destId="{1938F2E6-A0F2-4A41-9FFF-6A8305F92277}" srcOrd="0" destOrd="0" presId="urn:microsoft.com/office/officeart/2005/8/layout/hierarchy4"/>
    <dgm:cxn modelId="{C08902F3-BB0C-4668-A972-3E3567B18FE7}" type="presOf" srcId="{5ED991FC-BB62-49A0-B7B3-C43677558FA3}" destId="{3E5AD6F9-6FE1-4504-95FA-6972E74B99E5}" srcOrd="0" destOrd="0" presId="urn:microsoft.com/office/officeart/2005/8/layout/hierarchy4"/>
    <dgm:cxn modelId="{67D8C926-C27F-483A-9BB8-41DE96A06028}" type="presOf" srcId="{E09A9692-5F5A-4C3B-8AB2-2A7999D73C2A}" destId="{15D40E1C-8A5E-4049-B1BC-39CF2580E305}" srcOrd="0" destOrd="0" presId="urn:microsoft.com/office/officeart/2005/8/layout/hierarchy4"/>
    <dgm:cxn modelId="{3543822E-5B17-492A-ADE6-B09230A380CA}" srcId="{98A81B6E-87B6-4440-A6E2-773AA8401C6B}" destId="{A9CFC87A-3812-4FB8-9A5C-2D08C97D7848}" srcOrd="0" destOrd="0" parTransId="{F5E69845-DF39-4F67-8676-D6F747F895CC}" sibTransId="{4339EA0A-AA1A-482C-98E9-1065BB6148DE}"/>
    <dgm:cxn modelId="{9713A685-D6E9-4BAB-98DB-863C2EB7AF79}" srcId="{005515C7-40B0-4937-9B5E-BCB9C50705CF}" destId="{568FB92D-AF12-4A0D-A59C-BD176FE51465}" srcOrd="1" destOrd="0" parTransId="{F759B4A4-1102-431A-91E5-A400632B36FC}" sibTransId="{76E35B14-B6DA-4C09-80D2-3051220CB63A}"/>
    <dgm:cxn modelId="{43224EC0-E28F-4C8D-9220-E66AA49F0F48}" type="presOf" srcId="{A9CFC87A-3812-4FB8-9A5C-2D08C97D7848}" destId="{08F020E3-7501-402E-A831-1CCA9EE0B630}" srcOrd="0" destOrd="0" presId="urn:microsoft.com/office/officeart/2005/8/layout/hierarchy4"/>
    <dgm:cxn modelId="{F26E6936-BD27-4679-B971-CEDD9A940197}" type="presOf" srcId="{BFCBFF4C-6217-4B05-88B1-6DA36E5D0164}" destId="{12242F64-7F92-4833-BB20-A52CDF240C1B}" srcOrd="0" destOrd="0" presId="urn:microsoft.com/office/officeart/2005/8/layout/hierarchy4"/>
    <dgm:cxn modelId="{E3C8EA3A-1E65-43B5-9319-11DC2E6581E0}" srcId="{3401008F-B9AD-40AF-BB1F-AA2D30EB6424}" destId="{005515C7-40B0-4937-9B5E-BCB9C50705CF}" srcOrd="0" destOrd="0" parTransId="{AF6541E3-6880-45D8-AF42-97125370CBF1}" sibTransId="{AB31581B-6AB5-4954-9D3F-64538FA76204}"/>
    <dgm:cxn modelId="{31B0C719-A596-442E-B768-246E153D5CFB}" srcId="{005515C7-40B0-4937-9B5E-BCB9C50705CF}" destId="{98A81B6E-87B6-4440-A6E2-773AA8401C6B}" srcOrd="0" destOrd="0" parTransId="{2FC73ECF-C773-4FCD-8979-8BF8E0319EEF}" sibTransId="{61425F12-A97A-4EF2-86C5-507AD399AC1A}"/>
    <dgm:cxn modelId="{77F9F9B4-1D7F-4630-8DEC-F3F1B48CE786}" type="presParOf" srcId="{41B453C3-C7BB-4660-8DB5-C6FAAC245EE1}" destId="{EF0D6C93-5BBF-4758-B3C1-37C832A14BEB}" srcOrd="0" destOrd="0" presId="urn:microsoft.com/office/officeart/2005/8/layout/hierarchy4"/>
    <dgm:cxn modelId="{CF870438-9D68-41EA-9751-775E79E2E35F}" type="presParOf" srcId="{EF0D6C93-5BBF-4758-B3C1-37C832A14BEB}" destId="{1C005DB6-8D3D-4529-ACBF-EA17D735DB59}" srcOrd="0" destOrd="0" presId="urn:microsoft.com/office/officeart/2005/8/layout/hierarchy4"/>
    <dgm:cxn modelId="{28A99AB5-1F41-4988-B869-FF7B5C5CF0D5}" type="presParOf" srcId="{EF0D6C93-5BBF-4758-B3C1-37C832A14BEB}" destId="{2CE3BC06-23A7-43AD-BBEF-CA453A16D410}" srcOrd="1" destOrd="0" presId="urn:microsoft.com/office/officeart/2005/8/layout/hierarchy4"/>
    <dgm:cxn modelId="{3748BBC1-7B0E-4158-B602-13458CB221B7}" type="presParOf" srcId="{EF0D6C93-5BBF-4758-B3C1-37C832A14BEB}" destId="{00B29253-D591-4992-AC39-AD58451E8E72}" srcOrd="2" destOrd="0" presId="urn:microsoft.com/office/officeart/2005/8/layout/hierarchy4"/>
    <dgm:cxn modelId="{61027F6C-6E3B-42F2-B68D-CFA60B9DEDDF}" type="presParOf" srcId="{00B29253-D591-4992-AC39-AD58451E8E72}" destId="{7A3846C3-ACBD-490A-8953-FE3C4C4E002A}" srcOrd="0" destOrd="0" presId="urn:microsoft.com/office/officeart/2005/8/layout/hierarchy4"/>
    <dgm:cxn modelId="{D34B9114-DF8D-4B7F-BB52-D9FDEB005682}" type="presParOf" srcId="{7A3846C3-ACBD-490A-8953-FE3C4C4E002A}" destId="{1938F2E6-A0F2-4A41-9FFF-6A8305F92277}" srcOrd="0" destOrd="0" presId="urn:microsoft.com/office/officeart/2005/8/layout/hierarchy4"/>
    <dgm:cxn modelId="{E9540CD9-0EA1-4A8B-860C-BAFC735E1909}" type="presParOf" srcId="{7A3846C3-ACBD-490A-8953-FE3C4C4E002A}" destId="{A4203532-B252-4812-AA71-D6F480541F87}" srcOrd="1" destOrd="0" presId="urn:microsoft.com/office/officeart/2005/8/layout/hierarchy4"/>
    <dgm:cxn modelId="{487B34F2-5047-4EBC-A744-DCFF36A00036}" type="presParOf" srcId="{7A3846C3-ACBD-490A-8953-FE3C4C4E002A}" destId="{AC5076A4-0888-433A-BDBC-7BE61F98D005}" srcOrd="2" destOrd="0" presId="urn:microsoft.com/office/officeart/2005/8/layout/hierarchy4"/>
    <dgm:cxn modelId="{B6AFF0DE-B193-4BC4-B384-E405D61A8311}" type="presParOf" srcId="{AC5076A4-0888-433A-BDBC-7BE61F98D005}" destId="{6E1B1652-A50F-41FA-A31F-34C2B83AAADA}" srcOrd="0" destOrd="0" presId="urn:microsoft.com/office/officeart/2005/8/layout/hierarchy4"/>
    <dgm:cxn modelId="{A25BCF4E-37FA-4AF5-8A8F-CC0EB341B5A8}" type="presParOf" srcId="{6E1B1652-A50F-41FA-A31F-34C2B83AAADA}" destId="{08F020E3-7501-402E-A831-1CCA9EE0B630}" srcOrd="0" destOrd="0" presId="urn:microsoft.com/office/officeart/2005/8/layout/hierarchy4"/>
    <dgm:cxn modelId="{B1B105FE-B9AF-4C38-9A8C-02CC94BF6555}" type="presParOf" srcId="{6E1B1652-A50F-41FA-A31F-34C2B83AAADA}" destId="{FADC9A0C-8C7F-4451-8200-FE272E816A9A}" srcOrd="1" destOrd="0" presId="urn:microsoft.com/office/officeart/2005/8/layout/hierarchy4"/>
    <dgm:cxn modelId="{BA0D5576-6930-4F49-966D-540AC80CD3FC}" type="presParOf" srcId="{00B29253-D591-4992-AC39-AD58451E8E72}" destId="{F29E01C5-65E4-465B-9228-EB3C3FE972ED}" srcOrd="1" destOrd="0" presId="urn:microsoft.com/office/officeart/2005/8/layout/hierarchy4"/>
    <dgm:cxn modelId="{D666E7E8-0618-4499-8B74-73B9EF23E162}" type="presParOf" srcId="{00B29253-D591-4992-AC39-AD58451E8E72}" destId="{130A079D-9304-4E02-987C-41156072D5EB}" srcOrd="2" destOrd="0" presId="urn:microsoft.com/office/officeart/2005/8/layout/hierarchy4"/>
    <dgm:cxn modelId="{2ED122BD-D4D0-43B0-B74B-354A91378EF6}" type="presParOf" srcId="{130A079D-9304-4E02-987C-41156072D5EB}" destId="{CBDD955F-F111-4D88-B96A-53041667B722}" srcOrd="0" destOrd="0" presId="urn:microsoft.com/office/officeart/2005/8/layout/hierarchy4"/>
    <dgm:cxn modelId="{0CEDBD03-9791-460A-AD69-1960978EF6F1}" type="presParOf" srcId="{130A079D-9304-4E02-987C-41156072D5EB}" destId="{243580D4-4DFA-460B-8FE7-2B36C45E4604}" srcOrd="1" destOrd="0" presId="urn:microsoft.com/office/officeart/2005/8/layout/hierarchy4"/>
    <dgm:cxn modelId="{2909FB80-415D-4CD8-8EDE-710B76214940}" type="presParOf" srcId="{130A079D-9304-4E02-987C-41156072D5EB}" destId="{08043495-7672-427C-8DD9-98A25E19D09F}" srcOrd="2" destOrd="0" presId="urn:microsoft.com/office/officeart/2005/8/layout/hierarchy4"/>
    <dgm:cxn modelId="{F9BED292-6E56-4707-9C65-F0262DC2D9A4}" type="presParOf" srcId="{08043495-7672-427C-8DD9-98A25E19D09F}" destId="{F01B9B9B-A281-45AD-9F69-B4DEFE826BA2}" srcOrd="0" destOrd="0" presId="urn:microsoft.com/office/officeart/2005/8/layout/hierarchy4"/>
    <dgm:cxn modelId="{C0643E98-82C1-4C22-B6DD-84C9C66C2B77}" type="presParOf" srcId="{F01B9B9B-A281-45AD-9F69-B4DEFE826BA2}" destId="{12242F64-7F92-4833-BB20-A52CDF240C1B}" srcOrd="0" destOrd="0" presId="urn:microsoft.com/office/officeart/2005/8/layout/hierarchy4"/>
    <dgm:cxn modelId="{005E2BAA-AB4C-419A-A4E3-359499C5FE69}" type="presParOf" srcId="{F01B9B9B-A281-45AD-9F69-B4DEFE826BA2}" destId="{45FF7FE7-ED7C-4466-B4D4-714E0DE13D64}" srcOrd="1" destOrd="0" presId="urn:microsoft.com/office/officeart/2005/8/layout/hierarchy4"/>
    <dgm:cxn modelId="{A84DAFB8-9684-4F3C-BBE9-D6031DCA9E84}" type="presParOf" srcId="{00B29253-D591-4992-AC39-AD58451E8E72}" destId="{CFDB7216-DEB7-4844-84CA-976A10C0A5AD}" srcOrd="3" destOrd="0" presId="urn:microsoft.com/office/officeart/2005/8/layout/hierarchy4"/>
    <dgm:cxn modelId="{3CBBF134-5CD0-466D-A1CA-9BA42B9C1D8E}" type="presParOf" srcId="{00B29253-D591-4992-AC39-AD58451E8E72}" destId="{94B36F6A-384C-43FB-A99C-13B17E19347E}" srcOrd="4" destOrd="0" presId="urn:microsoft.com/office/officeart/2005/8/layout/hierarchy4"/>
    <dgm:cxn modelId="{4F90C2CC-724F-4FD5-BC05-F0DD92D20D47}" type="presParOf" srcId="{94B36F6A-384C-43FB-A99C-13B17E19347E}" destId="{15D40E1C-8A5E-4049-B1BC-39CF2580E305}" srcOrd="0" destOrd="0" presId="urn:microsoft.com/office/officeart/2005/8/layout/hierarchy4"/>
    <dgm:cxn modelId="{6D17E478-7290-4705-BFCE-CDC8AF47D624}" type="presParOf" srcId="{94B36F6A-384C-43FB-A99C-13B17E19347E}" destId="{41AAC8E6-BA13-4A9E-B514-FC803AF5D378}" srcOrd="1" destOrd="0" presId="urn:microsoft.com/office/officeart/2005/8/layout/hierarchy4"/>
    <dgm:cxn modelId="{EE0D3D82-82CD-450A-B2F7-EF046704F567}" type="presParOf" srcId="{94B36F6A-384C-43FB-A99C-13B17E19347E}" destId="{E2AD0E6F-97B2-4644-BA03-AA32716EC8AF}" srcOrd="2" destOrd="0" presId="urn:microsoft.com/office/officeart/2005/8/layout/hierarchy4"/>
    <dgm:cxn modelId="{FFB7339B-7372-4FF7-94E9-0CF0B7E519DA}" type="presParOf" srcId="{E2AD0E6F-97B2-4644-BA03-AA32716EC8AF}" destId="{E5B776B6-A3D0-4402-B145-7B090BFB9036}" srcOrd="0" destOrd="0" presId="urn:microsoft.com/office/officeart/2005/8/layout/hierarchy4"/>
    <dgm:cxn modelId="{4EF0F92B-8774-49CC-8A11-6B7F1D341DBC}" type="presParOf" srcId="{E5B776B6-A3D0-4402-B145-7B090BFB9036}" destId="{3EEEC3CE-15AD-4D73-ABA0-9C35AA905587}" srcOrd="0" destOrd="0" presId="urn:microsoft.com/office/officeart/2005/8/layout/hierarchy4"/>
    <dgm:cxn modelId="{E9168BF1-2788-4A50-AB3E-908462A28802}" type="presParOf" srcId="{E5B776B6-A3D0-4402-B145-7B090BFB9036}" destId="{8430857E-C461-433C-831F-222D5B2BBE4D}" srcOrd="1" destOrd="0" presId="urn:microsoft.com/office/officeart/2005/8/layout/hierarchy4"/>
    <dgm:cxn modelId="{0FCAA3A7-CC44-40F4-9A51-14D9A83C448A}" type="presParOf" srcId="{E2AD0E6F-97B2-4644-BA03-AA32716EC8AF}" destId="{56AF55D8-812D-4428-ADBA-0123B5ED10B5}" srcOrd="1" destOrd="0" presId="urn:microsoft.com/office/officeart/2005/8/layout/hierarchy4"/>
    <dgm:cxn modelId="{652BC881-B414-4A7B-B7B0-3B0E2ABFF6A2}" type="presParOf" srcId="{E2AD0E6F-97B2-4644-BA03-AA32716EC8AF}" destId="{E6E00E73-6F11-47C3-B03B-C1EEB72160C5}" srcOrd="2" destOrd="0" presId="urn:microsoft.com/office/officeart/2005/8/layout/hierarchy4"/>
    <dgm:cxn modelId="{6C379CA5-DD28-4FA2-AFD0-2F6FF393A4C0}" type="presParOf" srcId="{E6E00E73-6F11-47C3-B03B-C1EEB72160C5}" destId="{3E5AD6F9-6FE1-4504-95FA-6972E74B99E5}" srcOrd="0" destOrd="0" presId="urn:microsoft.com/office/officeart/2005/8/layout/hierarchy4"/>
    <dgm:cxn modelId="{41C53B2D-22A9-4EF2-9216-7D223957D45D}" type="presParOf" srcId="{E6E00E73-6F11-47C3-B03B-C1EEB72160C5}" destId="{03B52617-684B-4F10-A453-FF8E007CC99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05DB6-8D3D-4529-ACBF-EA17D735DB59}">
      <dsp:nvSpPr>
        <dsp:cNvPr id="0" name=""/>
        <dsp:cNvSpPr/>
      </dsp:nvSpPr>
      <dsp:spPr>
        <a:xfrm>
          <a:off x="0" y="27838"/>
          <a:ext cx="7481104" cy="1555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TCA </a:t>
          </a:r>
          <a:r>
            <a:rPr lang="de-DE" sz="6500" kern="1200" dirty="0" err="1" smtClean="0"/>
            <a:t>Application</a:t>
          </a:r>
          <a:endParaRPr lang="de-DE" sz="6500" kern="1200" dirty="0"/>
        </a:p>
      </dsp:txBody>
      <dsp:txXfrm>
        <a:off x="45547" y="73385"/>
        <a:ext cx="7390010" cy="1464010"/>
      </dsp:txXfrm>
    </dsp:sp>
    <dsp:sp modelId="{1938F2E6-A0F2-4A41-9FFF-6A8305F92277}">
      <dsp:nvSpPr>
        <dsp:cNvPr id="0" name=""/>
        <dsp:cNvSpPr/>
      </dsp:nvSpPr>
      <dsp:spPr>
        <a:xfrm>
          <a:off x="3546" y="1687504"/>
          <a:ext cx="1776984" cy="15551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Web Frontend Layer</a:t>
          </a:r>
          <a:endParaRPr lang="de-DE" sz="2600" kern="1200" dirty="0"/>
        </a:p>
      </dsp:txBody>
      <dsp:txXfrm>
        <a:off x="49093" y="1733051"/>
        <a:ext cx="1685890" cy="1464010"/>
      </dsp:txXfrm>
    </dsp:sp>
    <dsp:sp modelId="{08F020E3-7501-402E-A831-1CCA9EE0B630}">
      <dsp:nvSpPr>
        <dsp:cNvPr id="0" name=""/>
        <dsp:cNvSpPr/>
      </dsp:nvSpPr>
      <dsp:spPr>
        <a:xfrm>
          <a:off x="3546" y="3374881"/>
          <a:ext cx="1776984" cy="15551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Thymeleaf</a:t>
          </a:r>
          <a:r>
            <a:rPr lang="de-DE" sz="2200" kern="1200" dirty="0" smtClean="0"/>
            <a:t> Templates</a:t>
          </a:r>
          <a:endParaRPr lang="de-DE" sz="2200" kern="1200" dirty="0"/>
        </a:p>
      </dsp:txBody>
      <dsp:txXfrm>
        <a:off x="49093" y="3420428"/>
        <a:ext cx="1685890" cy="1464010"/>
      </dsp:txXfrm>
    </dsp:sp>
    <dsp:sp modelId="{CBDD955F-F111-4D88-B96A-53041667B722}">
      <dsp:nvSpPr>
        <dsp:cNvPr id="0" name=""/>
        <dsp:cNvSpPr/>
      </dsp:nvSpPr>
      <dsp:spPr>
        <a:xfrm>
          <a:off x="1929797" y="1687504"/>
          <a:ext cx="1776984" cy="15551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Web Backend Layer</a:t>
          </a:r>
          <a:endParaRPr lang="de-DE" sz="2600" kern="1200" dirty="0"/>
        </a:p>
      </dsp:txBody>
      <dsp:txXfrm>
        <a:off x="1975344" y="1733051"/>
        <a:ext cx="1685890" cy="1464010"/>
      </dsp:txXfrm>
    </dsp:sp>
    <dsp:sp modelId="{12242F64-7F92-4833-BB20-A52CDF240C1B}">
      <dsp:nvSpPr>
        <dsp:cNvPr id="0" name=""/>
        <dsp:cNvSpPr/>
      </dsp:nvSpPr>
      <dsp:spPr>
        <a:xfrm>
          <a:off x="1929797" y="3374881"/>
          <a:ext cx="1776984" cy="15551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Spring Web MVC Controller</a:t>
          </a:r>
          <a:endParaRPr lang="de-DE" sz="2200" kern="1200" dirty="0"/>
        </a:p>
      </dsp:txBody>
      <dsp:txXfrm>
        <a:off x="1975344" y="3420428"/>
        <a:ext cx="1685890" cy="1464010"/>
      </dsp:txXfrm>
    </dsp:sp>
    <dsp:sp modelId="{15D40E1C-8A5E-4049-B1BC-39CF2580E305}">
      <dsp:nvSpPr>
        <dsp:cNvPr id="0" name=""/>
        <dsp:cNvSpPr/>
      </dsp:nvSpPr>
      <dsp:spPr>
        <a:xfrm>
          <a:off x="3856049" y="1687504"/>
          <a:ext cx="3628602" cy="15551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Data Service Layer</a:t>
          </a:r>
          <a:endParaRPr lang="de-DE" sz="2600" kern="1200" dirty="0"/>
        </a:p>
      </dsp:txBody>
      <dsp:txXfrm>
        <a:off x="3901596" y="1733051"/>
        <a:ext cx="3537508" cy="1464010"/>
      </dsp:txXfrm>
    </dsp:sp>
    <dsp:sp modelId="{3EEEC3CE-15AD-4D73-ABA0-9C35AA905587}">
      <dsp:nvSpPr>
        <dsp:cNvPr id="0" name=""/>
        <dsp:cNvSpPr/>
      </dsp:nvSpPr>
      <dsp:spPr>
        <a:xfrm>
          <a:off x="3856049" y="3374881"/>
          <a:ext cx="1776984" cy="15551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Contact</a:t>
          </a:r>
          <a:r>
            <a:rPr lang="de-DE" sz="2200" kern="1200" dirty="0" smtClean="0"/>
            <a:t> Person Data Repository</a:t>
          </a:r>
          <a:endParaRPr lang="de-DE" sz="2200" kern="1200" dirty="0"/>
        </a:p>
      </dsp:txBody>
      <dsp:txXfrm>
        <a:off x="3901596" y="3420428"/>
        <a:ext cx="1685890" cy="1464010"/>
      </dsp:txXfrm>
    </dsp:sp>
    <dsp:sp modelId="{3E5AD6F9-6FE1-4504-95FA-6972E74B99E5}">
      <dsp:nvSpPr>
        <dsp:cNvPr id="0" name=""/>
        <dsp:cNvSpPr/>
      </dsp:nvSpPr>
      <dsp:spPr>
        <a:xfrm>
          <a:off x="5707666" y="3374881"/>
          <a:ext cx="1776984" cy="15551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Team Data Repository</a:t>
          </a:r>
          <a:endParaRPr lang="de-DE" sz="2200" kern="1200" dirty="0"/>
        </a:p>
      </dsp:txBody>
      <dsp:txXfrm>
        <a:off x="5753213" y="3420428"/>
        <a:ext cx="1685890" cy="1464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25.11.2017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5709BD2-D9DC-47B2-A0C0-F86F15A740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61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25.11.2017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709BD2-D9DC-47B2-A0C0-F86F15A740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8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25.11.2017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709BD2-D9DC-47B2-A0C0-F86F15A74083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368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25.11.2017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709BD2-D9DC-47B2-A0C0-F86F15A740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77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25.11.2017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709BD2-D9DC-47B2-A0C0-F86F15A74083}" type="slidenum">
              <a:rPr lang="de-DE" smtClean="0"/>
              <a:t>‹#›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509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25.11.2017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709BD2-D9DC-47B2-A0C0-F86F15A740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335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25.11.2017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9BD2-D9DC-47B2-A0C0-F86F15A740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852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25.11.2017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9BD2-D9DC-47B2-A0C0-F86F15A740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97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25.11.2017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9BD2-D9DC-47B2-A0C0-F86F15A740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1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25.11.2017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709BD2-D9DC-47B2-A0C0-F86F15A740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91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25.11.2017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709BD2-D9DC-47B2-A0C0-F86F15A740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84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25.11.2017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709BD2-D9DC-47B2-A0C0-F86F15A740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92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25.11.2017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9BD2-D9DC-47B2-A0C0-F86F15A740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23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25.11.2017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9BD2-D9DC-47B2-A0C0-F86F15A740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38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25.11.2017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9BD2-D9DC-47B2-A0C0-F86F15A740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75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25.11.2017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709BD2-D9DC-47B2-A0C0-F86F15A740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98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AB4E-25A2-4982-8502-5F3A63504B19}" type="datetimeFigureOut">
              <a:rPr lang="de-DE" smtClean="0"/>
              <a:t>25.11.2017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5709BD2-D9DC-47B2-A0C0-F86F15A740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98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Contacts</a:t>
            </a:r>
            <a:r>
              <a:rPr lang="de-DE" dirty="0" smtClean="0"/>
              <a:t> Administration (TCA)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 Java Spring-</a:t>
            </a:r>
            <a:r>
              <a:rPr lang="de-DE" dirty="0" err="1" smtClean="0"/>
              <a:t>based</a:t>
            </a:r>
            <a:r>
              <a:rPr lang="de-DE" dirty="0" smtClean="0"/>
              <a:t> Web </a:t>
            </a:r>
            <a:r>
              <a:rPr lang="de-DE" dirty="0" err="1" smtClean="0"/>
              <a:t>Application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333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2925" y="1636296"/>
            <a:ext cx="8915400" cy="4726003"/>
          </a:xfrm>
        </p:spPr>
        <p:txBody>
          <a:bodyPr>
            <a:normAutofit/>
          </a:bodyPr>
          <a:lstStyle/>
          <a:p>
            <a:r>
              <a:rPr lang="de-DE" dirty="0" smtClean="0"/>
              <a:t>TCA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manages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r>
              <a:rPr lang="de-DE" dirty="0" smtClean="0"/>
              <a:t>/</a:t>
            </a:r>
            <a:r>
              <a:rPr lang="de-DE" dirty="0" err="1" smtClean="0"/>
              <a:t>deletion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teams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r>
              <a:rPr lang="de-DE" dirty="0" smtClean="0"/>
              <a:t>/update/</a:t>
            </a:r>
            <a:r>
              <a:rPr lang="de-DE" dirty="0" err="1" smtClean="0"/>
              <a:t>deletion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contacts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teams</a:t>
            </a:r>
            <a:endParaRPr lang="de-DE" dirty="0" smtClean="0"/>
          </a:p>
          <a:p>
            <a:endParaRPr lang="de-DE" dirty="0" smtClean="0"/>
          </a:p>
          <a:p>
            <a:pPr lvl="1"/>
            <a:r>
              <a:rPr lang="de-DE" dirty="0" err="1"/>
              <a:t>i</a:t>
            </a:r>
            <a:r>
              <a:rPr lang="de-DE" dirty="0" err="1" smtClean="0"/>
              <a:t>s</a:t>
            </a:r>
            <a:r>
              <a:rPr lang="de-DE" dirty="0" smtClean="0"/>
              <a:t> a web-</a:t>
            </a:r>
            <a:r>
              <a:rPr lang="de-DE" dirty="0" err="1" smtClean="0"/>
              <a:t>based</a:t>
            </a:r>
            <a:r>
              <a:rPr lang="de-DE" dirty="0" smtClean="0"/>
              <a:t>, Spring Boot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utilizes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Spring Boot Starter Web (Spring Web </a:t>
            </a:r>
            <a:r>
              <a:rPr lang="de-DE" dirty="0" err="1" smtClean="0"/>
              <a:t>Mvc</a:t>
            </a:r>
            <a:r>
              <a:rPr lang="de-DE" dirty="0" smtClean="0"/>
              <a:t> + </a:t>
            </a:r>
            <a:r>
              <a:rPr lang="de-DE" dirty="0" err="1" smtClean="0"/>
              <a:t>Thymeleaf</a:t>
            </a:r>
            <a:r>
              <a:rPr lang="de-DE" dirty="0" smtClean="0"/>
              <a:t> Templates)</a:t>
            </a:r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Spring Boot Data JPA (Spring Data JPA </a:t>
            </a:r>
            <a:r>
              <a:rPr lang="de-DE" dirty="0" err="1" smtClean="0"/>
              <a:t>Repositories</a:t>
            </a:r>
            <a:r>
              <a:rPr lang="de-DE" dirty="0" smtClean="0"/>
              <a:t> + </a:t>
            </a:r>
            <a:r>
              <a:rPr lang="de-DE" dirty="0" err="1" smtClean="0"/>
              <a:t>Hibernate</a:t>
            </a:r>
            <a:r>
              <a:rPr lang="de-DE" dirty="0" smtClean="0"/>
              <a:t> ORM)</a:t>
            </a:r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Spring Security (Authentication + URL-</a:t>
            </a:r>
            <a:r>
              <a:rPr lang="de-DE" dirty="0" err="1" smtClean="0"/>
              <a:t>based</a:t>
            </a:r>
            <a:r>
              <a:rPr lang="de-DE" dirty="0" smtClean="0"/>
              <a:t> Access Control)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2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574085229"/>
              </p:ext>
            </p:extLst>
          </p:nvPr>
        </p:nvGraphicFramePr>
        <p:xfrm>
          <a:off x="2660072" y="1461451"/>
          <a:ext cx="7488198" cy="4930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43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- Data Service Layer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758" y="2403874"/>
            <a:ext cx="4465591" cy="2747432"/>
          </a:xfrm>
          <a:ln>
            <a:solidFill>
              <a:schemeClr val="accent1"/>
            </a:solidFill>
          </a:ln>
        </p:spPr>
      </p:pic>
      <p:sp>
        <p:nvSpPr>
          <p:cNvPr id="6" name="Textfeld 5"/>
          <p:cNvSpPr txBox="1"/>
          <p:nvPr/>
        </p:nvSpPr>
        <p:spPr>
          <a:xfrm>
            <a:off x="6473613" y="2416779"/>
            <a:ext cx="203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Data Model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8116" y="2786111"/>
            <a:ext cx="2030930" cy="18147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ContactPerson</a:t>
            </a:r>
            <a:r>
              <a:rPr lang="de-DE" dirty="0" smtClean="0">
                <a:solidFill>
                  <a:schemeClr val="tx1"/>
                </a:solidFill>
              </a:rPr>
              <a:t> Spring Data JPA Repository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9922043" y="2786111"/>
            <a:ext cx="2030930" cy="18147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Team Spring Data JPA Repository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030931" y="5293897"/>
            <a:ext cx="9922041" cy="500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Hibernate</a:t>
            </a:r>
            <a:r>
              <a:rPr lang="de-DE" dirty="0" smtClean="0">
                <a:solidFill>
                  <a:schemeClr val="tx1"/>
                </a:solidFill>
              </a:rPr>
              <a:t>/JPA ORM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Flussdiagramm: Magnetplattenspeicher 10"/>
          <p:cNvSpPr/>
          <p:nvPr/>
        </p:nvSpPr>
        <p:spPr>
          <a:xfrm>
            <a:off x="6034861" y="6063916"/>
            <a:ext cx="1597794" cy="683391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MySQL RDBMS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4291885" y="1334466"/>
            <a:ext cx="5603335" cy="8497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TCA Spring Data Service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>
            <a:stCxn id="7" idx="2"/>
          </p:cNvCxnSpPr>
          <p:nvPr/>
        </p:nvCxnSpPr>
        <p:spPr>
          <a:xfrm>
            <a:off x="3163581" y="4600875"/>
            <a:ext cx="0" cy="693022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9" idx="2"/>
          </p:cNvCxnSpPr>
          <p:nvPr/>
        </p:nvCxnSpPr>
        <p:spPr>
          <a:xfrm>
            <a:off x="10937508" y="4600875"/>
            <a:ext cx="0" cy="693022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>
            <a:stCxn id="14" idx="3"/>
            <a:endCxn id="9" idx="0"/>
          </p:cNvCxnSpPr>
          <p:nvPr/>
        </p:nvCxnSpPr>
        <p:spPr>
          <a:xfrm>
            <a:off x="9895220" y="1759330"/>
            <a:ext cx="1042288" cy="1026781"/>
          </a:xfrm>
          <a:prstGeom prst="bentConnector2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7" idx="0"/>
            <a:endCxn id="14" idx="1"/>
          </p:cNvCxnSpPr>
          <p:nvPr/>
        </p:nvCxnSpPr>
        <p:spPr>
          <a:xfrm rot="5400000" flipH="1" flipV="1">
            <a:off x="3214343" y="1708569"/>
            <a:ext cx="1026781" cy="1128304"/>
          </a:xfrm>
          <a:prstGeom prst="bentConnector2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4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– Web Backend Layer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2925" y="1330036"/>
            <a:ext cx="9158576" cy="5421745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A Spring Web MVC </a:t>
            </a:r>
            <a:r>
              <a:rPr lang="de-DE" dirty="0" err="1" smtClean="0"/>
              <a:t>controller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URL </a:t>
            </a:r>
            <a:r>
              <a:rPr lang="de-DE" dirty="0" err="1" smtClean="0"/>
              <a:t>mappings</a:t>
            </a:r>
            <a:r>
              <a:rPr lang="de-DE" dirty="0" smtClean="0"/>
              <a:t>: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/</a:t>
            </a:r>
            <a:r>
              <a:rPr lang="de-DE" dirty="0" err="1" smtClean="0"/>
              <a:t>login</a:t>
            </a:r>
            <a:endParaRPr lang="de-DE" dirty="0" smtClean="0"/>
          </a:p>
          <a:p>
            <a:pPr lvl="1"/>
            <a:endParaRPr lang="de-DE" dirty="0"/>
          </a:p>
          <a:p>
            <a:pPr lvl="2"/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login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/</a:t>
            </a:r>
            <a:r>
              <a:rPr lang="de-DE" dirty="0" err="1" smtClean="0"/>
              <a:t>showcontacts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displayed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authenticated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having</a:t>
            </a:r>
            <a:r>
              <a:rPr lang="de-DE" dirty="0" smtClean="0"/>
              <a:t> USER </a:t>
            </a:r>
            <a:r>
              <a:rPr lang="de-DE" dirty="0" err="1" smtClean="0"/>
              <a:t>or</a:t>
            </a:r>
            <a:r>
              <a:rPr lang="de-DE" dirty="0" smtClean="0"/>
              <a:t> ADMIN </a:t>
            </a:r>
            <a:r>
              <a:rPr lang="de-DE" dirty="0" err="1" smtClean="0"/>
              <a:t>role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r>
              <a:rPr lang="de-DE" dirty="0" err="1" smtClean="0"/>
              <a:t>shows</a:t>
            </a:r>
            <a:r>
              <a:rPr lang="de-DE" dirty="0" smtClean="0"/>
              <a:t> all </a:t>
            </a:r>
            <a:r>
              <a:rPr lang="de-DE" dirty="0" err="1" smtClean="0"/>
              <a:t>teams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contacts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endParaRPr lang="de-DE" dirty="0" smtClean="0"/>
          </a:p>
          <a:p>
            <a:pPr lvl="2"/>
            <a:endParaRPr lang="de-DE" dirty="0"/>
          </a:p>
          <a:p>
            <a:pPr lvl="2"/>
            <a:r>
              <a:rPr lang="de-DE" dirty="0" err="1" smtClean="0"/>
              <a:t>accepts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optional</a:t>
            </a:r>
          </a:p>
          <a:p>
            <a:pPr lvl="2"/>
            <a:endParaRPr lang="de-DE" dirty="0"/>
          </a:p>
          <a:p>
            <a:pPr lvl="1"/>
            <a:r>
              <a:rPr lang="de-DE" dirty="0" smtClean="0"/>
              <a:t>/</a:t>
            </a:r>
            <a:r>
              <a:rPr lang="de-DE" dirty="0" err="1" smtClean="0"/>
              <a:t>createteam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/</a:t>
            </a:r>
            <a:r>
              <a:rPr lang="de-DE" dirty="0" err="1" smtClean="0"/>
              <a:t>deleteteam</a:t>
            </a:r>
            <a:endParaRPr lang="de-DE" dirty="0" smtClean="0"/>
          </a:p>
          <a:p>
            <a:pPr lvl="1"/>
            <a:endParaRPr lang="de-DE" dirty="0"/>
          </a:p>
          <a:p>
            <a:pPr lvl="2"/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/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 smtClean="0"/>
              <a:t>teams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redirects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/</a:t>
            </a:r>
            <a:r>
              <a:rPr lang="de-DE" dirty="0" err="1" smtClean="0"/>
              <a:t>showcontacts</a:t>
            </a:r>
            <a:r>
              <a:rPr lang="de-DE" dirty="0" smtClean="0"/>
              <a:t> URL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65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– Web Backend Layer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626669"/>
            <a:ext cx="8915400" cy="4822257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A Spring Web MVC </a:t>
            </a:r>
            <a:r>
              <a:rPr lang="de-DE" dirty="0" err="1" smtClean="0"/>
              <a:t>controller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URL </a:t>
            </a:r>
            <a:r>
              <a:rPr lang="de-DE" dirty="0" err="1" smtClean="0"/>
              <a:t>mappings</a:t>
            </a:r>
            <a:r>
              <a:rPr lang="de-DE" dirty="0" smtClean="0"/>
              <a:t>: - </a:t>
            </a:r>
            <a:r>
              <a:rPr lang="de-DE" dirty="0" err="1" smtClean="0"/>
              <a:t>continued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/</a:t>
            </a:r>
            <a:r>
              <a:rPr lang="de-DE" dirty="0" err="1" smtClean="0"/>
              <a:t>showcontactdetails</a:t>
            </a:r>
            <a:endParaRPr lang="de-DE" dirty="0" smtClean="0"/>
          </a:p>
          <a:p>
            <a:pPr lvl="1"/>
            <a:endParaRPr lang="de-DE" dirty="0"/>
          </a:p>
          <a:p>
            <a:pPr lvl="2"/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authenticated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having</a:t>
            </a:r>
            <a:r>
              <a:rPr lang="de-DE" dirty="0" smtClean="0"/>
              <a:t> ADMIN </a:t>
            </a:r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open a form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creating</a:t>
            </a:r>
            <a:r>
              <a:rPr lang="de-DE" dirty="0" smtClean="0"/>
              <a:t>/</a:t>
            </a:r>
            <a:r>
              <a:rPr lang="de-DE" dirty="0" err="1" smtClean="0"/>
              <a:t>updating</a:t>
            </a:r>
            <a:r>
              <a:rPr lang="de-DE" dirty="0" smtClean="0"/>
              <a:t>/</a:t>
            </a:r>
            <a:r>
              <a:rPr lang="de-DE" dirty="0" err="1" smtClean="0"/>
              <a:t>deleting</a:t>
            </a:r>
            <a:r>
              <a:rPr lang="de-DE" dirty="0" smtClean="0"/>
              <a:t> </a:t>
            </a:r>
            <a:r>
              <a:rPr lang="de-DE" dirty="0" err="1" smtClean="0"/>
              <a:t>contacts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active</a:t>
            </a:r>
            <a:r>
              <a:rPr lang="de-DE" dirty="0" smtClean="0"/>
              <a:t> (</a:t>
            </a:r>
            <a:r>
              <a:rPr lang="de-DE" dirty="0" err="1" smtClean="0"/>
              <a:t>selected</a:t>
            </a:r>
            <a:r>
              <a:rPr lang="de-DE" dirty="0" smtClean="0"/>
              <a:t> in /</a:t>
            </a:r>
            <a:r>
              <a:rPr lang="de-DE" dirty="0" err="1" smtClean="0"/>
              <a:t>showcontacts</a:t>
            </a:r>
            <a:r>
              <a:rPr lang="de-DE" dirty="0" smtClean="0"/>
              <a:t> URL) </a:t>
            </a:r>
            <a:r>
              <a:rPr lang="de-DE" dirty="0" err="1" smtClean="0"/>
              <a:t>team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/</a:t>
            </a:r>
            <a:r>
              <a:rPr lang="de-DE" dirty="0" err="1" smtClean="0"/>
              <a:t>editcontact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/>
              <a:t>authenticated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ADMIN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/update/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contacts</a:t>
            </a:r>
            <a:r>
              <a:rPr lang="de-DE" dirty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endParaRPr lang="de-DE" dirty="0"/>
          </a:p>
          <a:p>
            <a:pPr lvl="2"/>
            <a:endParaRPr lang="de-DE" dirty="0" smtClean="0"/>
          </a:p>
          <a:p>
            <a:pPr lvl="2"/>
            <a:r>
              <a:rPr lang="de-DE" dirty="0" err="1" smtClean="0"/>
              <a:t>the</a:t>
            </a:r>
            <a:r>
              <a:rPr lang="de-DE" dirty="0" smtClean="0"/>
              <a:t> type (</a:t>
            </a:r>
            <a:r>
              <a:rPr lang="de-DE" dirty="0" err="1" smtClean="0"/>
              <a:t>create</a:t>
            </a:r>
            <a:r>
              <a:rPr lang="de-DE" dirty="0" smtClean="0"/>
              <a:t>, update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delete</a:t>
            </a:r>
            <a:r>
              <a:rPr lang="de-DE" dirty="0" smtClean="0"/>
              <a:t>)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performed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determined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 smtClean="0"/>
          </a:p>
          <a:p>
            <a:pPr lvl="2"/>
            <a:endParaRPr lang="de-DE" dirty="0"/>
          </a:p>
          <a:p>
            <a:pPr lvl="2"/>
            <a:r>
              <a:rPr lang="de-DE" dirty="0" err="1" smtClean="0"/>
              <a:t>validation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entered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form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performed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r>
              <a:rPr lang="de-DE" dirty="0" smtClean="0"/>
              <a:t> via </a:t>
            </a:r>
            <a:r>
              <a:rPr lang="de-DE" dirty="0" err="1" smtClean="0"/>
              <a:t>hibernate</a:t>
            </a:r>
            <a:r>
              <a:rPr lang="de-DE" dirty="0" smtClean="0"/>
              <a:t> </a:t>
            </a:r>
            <a:r>
              <a:rPr lang="de-DE" dirty="0" err="1" smtClean="0"/>
              <a:t>validation</a:t>
            </a:r>
            <a:r>
              <a:rPr lang="de-DE" dirty="0" smtClean="0"/>
              <a:t> </a:t>
            </a:r>
            <a:r>
              <a:rPr lang="de-DE" dirty="0" err="1" smtClean="0"/>
              <a:t>annotations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370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– Web Backend Layer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626669"/>
            <a:ext cx="8915400" cy="4822257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A Spring Web MVC </a:t>
            </a:r>
            <a:r>
              <a:rPr lang="de-DE" dirty="0" err="1" smtClean="0"/>
              <a:t>controller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URL </a:t>
            </a:r>
            <a:r>
              <a:rPr lang="de-DE" dirty="0" err="1" smtClean="0"/>
              <a:t>mappings</a:t>
            </a:r>
            <a:r>
              <a:rPr lang="de-DE" dirty="0" smtClean="0"/>
              <a:t>: - </a:t>
            </a:r>
            <a:r>
              <a:rPr lang="de-DE" dirty="0" err="1" smtClean="0"/>
              <a:t>continued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/</a:t>
            </a:r>
            <a:r>
              <a:rPr lang="de-DE" dirty="0" err="1" smtClean="0"/>
              <a:t>logout</a:t>
            </a:r>
            <a:endParaRPr lang="de-DE" dirty="0" smtClean="0"/>
          </a:p>
          <a:p>
            <a:pPr lvl="1"/>
            <a:endParaRPr lang="de-DE" dirty="0"/>
          </a:p>
          <a:p>
            <a:pPr lvl="2"/>
            <a:r>
              <a:rPr lang="de-DE" dirty="0" err="1" smtClean="0"/>
              <a:t>logs</a:t>
            </a:r>
            <a:r>
              <a:rPr lang="de-DE" dirty="0" smtClean="0"/>
              <a:t> out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redirects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/</a:t>
            </a:r>
            <a:r>
              <a:rPr lang="de-DE" dirty="0" err="1" smtClean="0"/>
              <a:t>login</a:t>
            </a:r>
            <a:r>
              <a:rPr lang="de-DE" dirty="0" smtClean="0"/>
              <a:t> URL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/</a:t>
            </a:r>
            <a:r>
              <a:rPr lang="de-DE" dirty="0" err="1" smtClean="0"/>
              <a:t>accessdenied</a:t>
            </a:r>
            <a:endParaRPr lang="de-DE" dirty="0"/>
          </a:p>
          <a:p>
            <a:pPr lvl="2"/>
            <a:endParaRPr lang="de-DE" dirty="0" smtClean="0"/>
          </a:p>
          <a:p>
            <a:pPr lvl="2"/>
            <a:r>
              <a:rPr lang="de-DE" dirty="0" err="1" smtClean="0"/>
              <a:t>displays</a:t>
            </a:r>
            <a:r>
              <a:rPr lang="de-DE" dirty="0" smtClean="0"/>
              <a:t> a </a:t>
            </a:r>
            <a:r>
              <a:rPr lang="de-DE" dirty="0" err="1" smtClean="0"/>
              <a:t>warning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,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requested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dispayed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endParaRPr lang="de-DE" dirty="0"/>
          </a:p>
          <a:p>
            <a:pPr lvl="2"/>
            <a:endParaRPr lang="de-DE" dirty="0"/>
          </a:p>
          <a:p>
            <a:pPr lvl="1"/>
            <a:r>
              <a:rPr lang="de-DE" dirty="0" smtClean="0"/>
              <a:t>/</a:t>
            </a:r>
          </a:p>
          <a:p>
            <a:pPr lvl="1"/>
            <a:endParaRPr lang="de-DE" dirty="0" smtClean="0"/>
          </a:p>
          <a:p>
            <a:pPr lvl="2"/>
            <a:r>
              <a:rPr lang="de-DE" dirty="0" err="1"/>
              <a:t>i</a:t>
            </a:r>
            <a:r>
              <a:rPr lang="de-DE" dirty="0" err="1" smtClean="0"/>
              <a:t>s</a:t>
            </a:r>
            <a:r>
              <a:rPr lang="de-DE" dirty="0" smtClean="0"/>
              <a:t> </a:t>
            </a:r>
            <a:r>
              <a:rPr lang="de-DE" dirty="0" err="1" smtClean="0"/>
              <a:t>mapped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/</a:t>
            </a:r>
            <a:r>
              <a:rPr lang="de-DE" dirty="0" err="1" smtClean="0"/>
              <a:t>login</a:t>
            </a:r>
            <a:r>
              <a:rPr lang="de-DE" dirty="0" smtClean="0"/>
              <a:t> URL</a:t>
            </a:r>
          </a:p>
        </p:txBody>
      </p:sp>
    </p:spTree>
    <p:extLst>
      <p:ext uri="{BB962C8B-B14F-4D97-AF65-F5344CB8AC3E}">
        <p14:creationId xmlns:p14="http://schemas.microsoft.com/office/powerpoint/2010/main" val="36097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– Web Frontend Layer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Implemented</a:t>
            </a:r>
            <a:r>
              <a:rPr lang="de-DE" dirty="0" smtClean="0"/>
              <a:t> via </a:t>
            </a:r>
            <a:r>
              <a:rPr lang="de-DE" dirty="0" err="1" smtClean="0"/>
              <a:t>utilizing</a:t>
            </a:r>
            <a:r>
              <a:rPr lang="de-DE" dirty="0" smtClean="0"/>
              <a:t> </a:t>
            </a:r>
            <a:r>
              <a:rPr lang="de-DE" dirty="0" err="1" smtClean="0"/>
              <a:t>Tyhmeleaf</a:t>
            </a:r>
            <a:r>
              <a:rPr lang="de-DE" dirty="0" smtClean="0"/>
              <a:t> </a:t>
            </a:r>
            <a:r>
              <a:rPr lang="de-DE" dirty="0" err="1" smtClean="0"/>
              <a:t>templates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Tyhmeleaf</a:t>
            </a:r>
            <a:r>
              <a:rPr lang="de-DE" dirty="0" smtClean="0"/>
              <a:t> </a:t>
            </a:r>
            <a:r>
              <a:rPr lang="de-DE" dirty="0" err="1" smtClean="0"/>
              <a:t>templates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Spring </a:t>
            </a:r>
            <a:r>
              <a:rPr lang="de-DE" dirty="0" err="1" smtClean="0"/>
              <a:t>framework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Four</a:t>
            </a:r>
            <a:r>
              <a:rPr lang="de-DE" dirty="0" smtClean="0"/>
              <a:t> </a:t>
            </a:r>
            <a:r>
              <a:rPr lang="de-DE" dirty="0" err="1" smtClean="0"/>
              <a:t>Tyhmeleaf</a:t>
            </a:r>
            <a:r>
              <a:rPr lang="de-DE" dirty="0" smtClean="0"/>
              <a:t> </a:t>
            </a:r>
            <a:r>
              <a:rPr lang="de-DE" dirty="0" err="1" smtClean="0"/>
              <a:t>templates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pPr lvl="1"/>
            <a:r>
              <a:rPr lang="de-DE" dirty="0" smtClean="0"/>
              <a:t>accessdenied.html -&gt; </a:t>
            </a:r>
            <a:r>
              <a:rPr lang="de-DE" dirty="0" err="1" smtClean="0"/>
              <a:t>displayed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authenticated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display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requested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login.html -&gt; </a:t>
            </a:r>
            <a:r>
              <a:rPr lang="de-DE" dirty="0" err="1" smtClean="0"/>
              <a:t>displays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login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warnings</a:t>
            </a:r>
            <a:r>
              <a:rPr lang="de-DE" dirty="0" smtClean="0"/>
              <a:t>,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login</a:t>
            </a:r>
            <a:r>
              <a:rPr lang="de-DE" dirty="0" smtClean="0"/>
              <a:t> </a:t>
            </a:r>
            <a:r>
              <a:rPr lang="de-DE" dirty="0" err="1" smtClean="0"/>
              <a:t>attempt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unsuccessful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showcontacts.html -&gt; </a:t>
            </a:r>
            <a:r>
              <a:rPr lang="de-DE" dirty="0" err="1" smtClean="0"/>
              <a:t>displays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teams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contacts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r>
              <a:rPr lang="de-DE" dirty="0" smtClean="0"/>
              <a:t>,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/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teams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showcontactdetails.html -&gt;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/update/</a:t>
            </a:r>
            <a:r>
              <a:rPr lang="de-DE" dirty="0" err="1" smtClean="0"/>
              <a:t>delete</a:t>
            </a:r>
            <a:r>
              <a:rPr lang="de-DE" dirty="0" smtClean="0"/>
              <a:t> a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998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459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Fetzen</vt:lpstr>
      <vt:lpstr>Team Contacts Administration (TCA)</vt:lpstr>
      <vt:lpstr>Overview</vt:lpstr>
      <vt:lpstr>Architecture</vt:lpstr>
      <vt:lpstr>Architecture - Data Service Layer</vt:lpstr>
      <vt:lpstr>Architecture – Web Backend Layer</vt:lpstr>
      <vt:lpstr>Architecture – Web Backend Layer</vt:lpstr>
      <vt:lpstr>Architecture – Web Backend Layer</vt:lpstr>
      <vt:lpstr>Architecture – Web Frontend Layer</vt:lpstr>
    </vt:vector>
  </TitlesOfParts>
  <Company>GK 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Contacts Administration</dc:title>
  <dc:creator>Kaynar, Kerem</dc:creator>
  <cp:lastModifiedBy>keremkaynar</cp:lastModifiedBy>
  <cp:revision>40</cp:revision>
  <dcterms:created xsi:type="dcterms:W3CDTF">2017-11-22T16:02:25Z</dcterms:created>
  <dcterms:modified xsi:type="dcterms:W3CDTF">2017-11-25T14:26:04Z</dcterms:modified>
</cp:coreProperties>
</file>