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2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5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1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6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7FC0-CE92-4CB1-B9EC-4A70A0CD684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7B9E-44A9-4917-8949-33653ADE7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emperq" TargetMode="External"/><Relationship Id="rId2" Type="http://schemas.openxmlformats.org/officeDocument/2006/relationships/hyperlink" Target="mailto:kberkguclu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54973" y="2440565"/>
            <a:ext cx="9144000" cy="988435"/>
          </a:xfrm>
        </p:spPr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990000"/>
                </a:solidFill>
                <a:latin typeface="Poppins-Bold"/>
              </a:rPr>
              <a:t>Junior Software Developer Application</a:t>
            </a:r>
            <a:br>
              <a:rPr lang="tr-TR" sz="3600" b="1" dirty="0">
                <a:solidFill>
                  <a:srgbClr val="990000"/>
                </a:solidFill>
                <a:latin typeface="Poppins-Bold"/>
              </a:rPr>
            </a:br>
            <a:r>
              <a:rPr lang="tr-TR" sz="3600" b="1" dirty="0">
                <a:solidFill>
                  <a:srgbClr val="990000"/>
                </a:solidFill>
                <a:latin typeface="Poppins-Bold"/>
              </a:rPr>
              <a:t>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54973" y="4008438"/>
            <a:ext cx="9144000" cy="1655762"/>
          </a:xfrm>
        </p:spPr>
        <p:txBody>
          <a:bodyPr/>
          <a:lstStyle/>
          <a:p>
            <a:endParaRPr lang="tr-TR" dirty="0"/>
          </a:p>
          <a:p>
            <a:r>
              <a:rPr lang="tr-TR" dirty="0"/>
              <a:t>Kerem Berk Güçlü</a:t>
            </a:r>
            <a:endParaRPr lang="en-US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003" y="811919"/>
            <a:ext cx="4475941" cy="128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E927-0698-4F69-8768-DAC84579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62B1-B89B-474F-BB29-10DCAAA4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Phone: +90 (533) 630 06 72</a:t>
            </a:r>
          </a:p>
          <a:p>
            <a:r>
              <a:rPr lang="tr-TR" sz="2000" dirty="0"/>
              <a:t>Mail: </a:t>
            </a:r>
            <a:r>
              <a:rPr lang="tr-TR" sz="2000" dirty="0">
                <a:hlinkClick r:id="rId2"/>
              </a:rPr>
              <a:t>kberkguclu@gmail.com</a:t>
            </a:r>
            <a:endParaRPr lang="tr-TR" sz="2000" dirty="0"/>
          </a:p>
          <a:p>
            <a:r>
              <a:rPr lang="tr-TR" sz="2000" dirty="0"/>
              <a:t>Github: </a:t>
            </a:r>
            <a:r>
              <a:rPr lang="tr-TR" sz="2000" dirty="0">
                <a:hlinkClick r:id="rId3"/>
              </a:rPr>
              <a:t>https://github.com/keremperq</a:t>
            </a:r>
            <a:endParaRPr lang="tr-TR" sz="2000" dirty="0"/>
          </a:p>
          <a:p>
            <a:r>
              <a:rPr lang="tr-TR" sz="2000" dirty="0"/>
              <a:t>LinkedIn: https://www.linkedin.com/in/kberkguclu/</a:t>
            </a:r>
          </a:p>
        </p:txBody>
      </p:sp>
    </p:spTree>
    <p:extLst>
      <p:ext uri="{BB962C8B-B14F-4D97-AF65-F5344CB8AC3E}">
        <p14:creationId xmlns:p14="http://schemas.microsoft.com/office/powerpoint/2010/main" val="123436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E05B-61D0-40E3-B34C-9722E58E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>
                <a:solidFill>
                  <a:srgbClr val="C00000"/>
                </a:solidFill>
              </a:rPr>
              <a:t>Some Setups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BFF300B-8F53-416D-BBB9-FC57175F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/>
              <a:t>I created a spreadsheet from Google Sheets. Then i added a new sheet to this spreadsheet which has other url paths.</a:t>
            </a:r>
          </a:p>
          <a:p>
            <a:r>
              <a:rPr lang="tr-TR" dirty="0"/>
              <a:t>This is the how it works the system:</a:t>
            </a:r>
          </a:p>
          <a:p>
            <a:pPr>
              <a:buFontTx/>
              <a:buChar char="-"/>
            </a:pPr>
            <a:r>
              <a:rPr lang="tr-TR" dirty="0"/>
              <a:t>Loop to end of the urls in the attachment file</a:t>
            </a:r>
          </a:p>
          <a:p>
            <a:pPr lvl="1">
              <a:buFontTx/>
              <a:buChar char="-"/>
            </a:pPr>
            <a:r>
              <a:rPr lang="tr-TR" dirty="0"/>
              <a:t>Take url_path and add to main_url -&gt; new_path</a:t>
            </a:r>
          </a:p>
          <a:p>
            <a:pPr lvl="1">
              <a:buFontTx/>
              <a:buChar char="-"/>
            </a:pPr>
            <a:r>
              <a:rPr lang="tr-TR" dirty="0"/>
              <a:t>Apply metrics to this new_path</a:t>
            </a:r>
          </a:p>
          <a:p>
            <a:pPr lvl="1">
              <a:buFontTx/>
              <a:buChar char="-"/>
            </a:pPr>
            <a:r>
              <a:rPr lang="tr-TR" dirty="0"/>
              <a:t>Append row to the </a:t>
            </a:r>
            <a:r>
              <a:rPr lang="tr-TR" i="1" dirty="0"/>
              <a:t>"MarkastokTable" </a:t>
            </a:r>
            <a:r>
              <a:rPr lang="tr-TR" dirty="0"/>
              <a:t>sheet row by row.</a:t>
            </a:r>
          </a:p>
          <a:p>
            <a:pPr>
              <a:buFontTx/>
              <a:buChar char="-"/>
            </a:pPr>
            <a:r>
              <a:rPr lang="tr-TR" dirty="0"/>
              <a:t>Sort the datas according to Availability</a:t>
            </a:r>
          </a:p>
          <a:p>
            <a:pPr>
              <a:buFontTx/>
              <a:buChar char="-"/>
            </a:pPr>
            <a:r>
              <a:rPr lang="en-US" dirty="0"/>
              <a:t>Lastly send email these data as xml file to person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132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5BEB9-1D77-4C1F-AA85-FA0325D17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" y="861833"/>
            <a:ext cx="8669129" cy="26364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D9192-AFC3-4920-B1B7-083B00E5BD19}"/>
              </a:ext>
            </a:extLst>
          </p:cNvPr>
          <p:cNvSpPr txBox="1"/>
          <p:nvPr/>
        </p:nvSpPr>
        <p:spPr>
          <a:xfrm>
            <a:off x="471483" y="307911"/>
            <a:ext cx="568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specified the </a:t>
            </a:r>
            <a:r>
              <a:rPr lang="tr-TR" dirty="0"/>
              <a:t>functions of code </a:t>
            </a:r>
            <a:r>
              <a:rPr lang="en-US" dirty="0"/>
              <a:t>in the comment line.</a:t>
            </a:r>
            <a:endParaRPr lang="tr-TR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363888E-14F1-42FC-9081-B96F0C1AB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7" y="4052242"/>
            <a:ext cx="5918951" cy="956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47E83-8541-4B7D-948F-621AA1DD7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" y="5478108"/>
            <a:ext cx="5573725" cy="1008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EADDDF-939F-4E3B-99B9-5D160252B598}"/>
              </a:ext>
            </a:extLst>
          </p:cNvPr>
          <p:cNvSpPr txBox="1"/>
          <p:nvPr/>
        </p:nvSpPr>
        <p:spPr>
          <a:xfrm>
            <a:off x="486987" y="3682911"/>
            <a:ext cx="835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URL Fetch Service </a:t>
            </a:r>
            <a:r>
              <a:rPr lang="en-US" dirty="0"/>
              <a:t>allows scripts to access other resources on the web by fetching URLs.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AF2FD-28B9-4713-A537-F54224D9BDE9}"/>
              </a:ext>
            </a:extLst>
          </p:cNvPr>
          <p:cNvSpPr txBox="1"/>
          <p:nvPr/>
        </p:nvSpPr>
        <p:spPr>
          <a:xfrm>
            <a:off x="569168" y="5108776"/>
            <a:ext cx="473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To parse the website i imported ‘</a:t>
            </a:r>
            <a:r>
              <a:rPr lang="tr-TR" i="1" dirty="0"/>
              <a:t>Cheerio’  </a:t>
            </a:r>
            <a:r>
              <a:rPr lang="tr-TR" dirty="0"/>
              <a:t>library.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97734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2B72-8081-4E99-96B4-39B67EAE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1. Scraping necessary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4DB1-FA57-4FBD-8BCF-59F9D929F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352"/>
            <a:ext cx="402304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 went through the sample product site and found the necessary parameters from the </a:t>
            </a:r>
            <a:r>
              <a:rPr lang="tr-TR" sz="1800" dirty="0"/>
              <a:t>web </a:t>
            </a:r>
            <a:r>
              <a:rPr lang="en-US" sz="1800" dirty="0"/>
              <a:t>source.</a:t>
            </a:r>
            <a:endParaRPr lang="tr-TR" sz="1800" dirty="0"/>
          </a:p>
          <a:p>
            <a:endParaRPr lang="tr-TR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C27F19-6650-46B6-8D31-DAC989272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44" y="1436913"/>
            <a:ext cx="6732256" cy="36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0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CCD5-AA4B-48BB-A20D-1794EF90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2. Writing this data to Google 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698808-10C5-4E80-BACB-F69818155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3078"/>
            <a:ext cx="10115034" cy="11934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A9FDB-FBBA-470A-B239-EB44DD840939}"/>
              </a:ext>
            </a:extLst>
          </p:cNvPr>
          <p:cNvSpPr txBox="1"/>
          <p:nvPr/>
        </p:nvSpPr>
        <p:spPr>
          <a:xfrm>
            <a:off x="838200" y="1690688"/>
            <a:ext cx="1044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added the data to which the required parameters were applied to a list and</a:t>
            </a:r>
            <a:r>
              <a:rPr lang="tr-TR" dirty="0"/>
              <a:t> </a:t>
            </a:r>
            <a:r>
              <a:rPr lang="en-US" dirty="0"/>
              <a:t>added it to the table with the</a:t>
            </a:r>
            <a:endParaRPr lang="tr-TR" dirty="0"/>
          </a:p>
          <a:p>
            <a:r>
              <a:rPr lang="en-US" dirty="0"/>
              <a:t> </a:t>
            </a:r>
            <a:r>
              <a:rPr lang="tr-TR" dirty="0"/>
              <a:t>appendRow()</a:t>
            </a:r>
            <a:r>
              <a:rPr lang="en-US" dirty="0"/>
              <a:t> function.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166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DDAC-3C0A-4A0F-ACA9-415F8ACF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76"/>
            <a:ext cx="10515600" cy="132556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3. Sorting and Sending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7E34-2C56-4F92-9B35-1E44AB22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tr-TR" sz="2000" dirty="0"/>
              <a:t>I tried to sort data by availability but this not works properly i think. </a:t>
            </a:r>
          </a:p>
          <a:p>
            <a:r>
              <a:rPr lang="en-US" sz="2000" dirty="0"/>
              <a:t>When the data is in the table, it is sorted correctly, but when it is sent as an e-mail, it does not sort in the xml file.</a:t>
            </a:r>
            <a:endParaRPr lang="tr-T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46EF0-CD6F-4D75-BD70-1B47F297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8894"/>
            <a:ext cx="9578615" cy="37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8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89AE-2867-4DE8-84B1-D5D105A2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4. Bonus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9B3D5-1FEA-449E-A6C5-0DD4C0864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2599"/>
            <a:ext cx="9391287" cy="7056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B045D4-850F-496B-849A-6028242726D5}"/>
              </a:ext>
            </a:extLst>
          </p:cNvPr>
          <p:cNvSpPr txBox="1"/>
          <p:nvPr/>
        </p:nvSpPr>
        <p:spPr>
          <a:xfrm>
            <a:off x="838200" y="1838130"/>
            <a:ext cx="10970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First i tried to parse product code from #urun-sezon bar, but i realize some items doesn’t have this bar.</a:t>
            </a:r>
          </a:p>
          <a:p>
            <a:r>
              <a:rPr lang="tr-TR" dirty="0"/>
              <a:t>I searched this code and found under the «product-feature-content» class. But there are more div’s in addition to </a:t>
            </a:r>
          </a:p>
          <a:p>
            <a:r>
              <a:rPr lang="tr-TR" dirty="0"/>
              <a:t>text. I specify the children and remove them and take the text then, to normalize all spacing i used trim() function.  </a:t>
            </a:r>
          </a:p>
        </p:txBody>
      </p:sp>
    </p:spTree>
    <p:extLst>
      <p:ext uri="{BB962C8B-B14F-4D97-AF65-F5344CB8AC3E}">
        <p14:creationId xmlns:p14="http://schemas.microsoft.com/office/powerpoint/2010/main" val="252890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AA0-E89A-46B9-8C5C-01DDA3A5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Additional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F397E-A8F9-4EDC-9B22-55EB5330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r-TR" dirty="0"/>
              <a:t>1. we can do this things using multiprocessing operations faster but i don’t know how to do it. </a:t>
            </a:r>
            <a:r>
              <a:rPr lang="en-US" dirty="0"/>
              <a:t>it can be a system where similar works are done synchronously.</a:t>
            </a:r>
            <a:endParaRPr lang="tr-TR" dirty="0"/>
          </a:p>
          <a:p>
            <a:r>
              <a:rPr lang="tr-TR" dirty="0"/>
              <a:t>2. We can use triggers to automate this process. </a:t>
            </a:r>
          </a:p>
          <a:p>
            <a:pPr lvl="1"/>
            <a:r>
              <a:rPr lang="tr-TR" sz="2000" dirty="0"/>
              <a:t>Simple trigger can’t send email</a:t>
            </a:r>
          </a:p>
          <a:p>
            <a:pPr lvl="2"/>
            <a:r>
              <a:rPr lang="tr-TR" sz="1600" dirty="0"/>
              <a:t>Can’t access files other than the one they are bound to</a:t>
            </a:r>
          </a:p>
          <a:p>
            <a:pPr lvl="1"/>
            <a:r>
              <a:rPr lang="tr-TR" sz="2000" dirty="0"/>
              <a:t>Installable triggers can call services that require autorization</a:t>
            </a:r>
          </a:p>
          <a:p>
            <a:pPr lvl="2"/>
            <a:r>
              <a:rPr lang="tr-TR" sz="1600" dirty="0"/>
              <a:t>Offer several additional types of events including time-driven triggers</a:t>
            </a:r>
            <a:endParaRPr lang="tr-TR" dirty="0"/>
          </a:p>
          <a:p>
            <a:r>
              <a:rPr lang="tr-TR" dirty="0"/>
              <a:t>3. </a:t>
            </a:r>
            <a:r>
              <a:rPr lang="en-US" dirty="0"/>
              <a:t>In computer programming, an application programming interface (API) is a set of subroutine definitions, protocols, and tools for building application software.</a:t>
            </a:r>
            <a:r>
              <a:rPr lang="tr-TR" dirty="0"/>
              <a:t> To me, the </a:t>
            </a:r>
            <a:r>
              <a:rPr lang="en-US" dirty="0"/>
              <a:t>API is the messenger that takes your order and tells the system what to do and in return gives back the response you asked for.</a:t>
            </a:r>
            <a:endParaRPr lang="tr-TR" dirty="0"/>
          </a:p>
          <a:p>
            <a:pPr marL="914400" lvl="2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7657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787D-33C4-483B-9A61-FA53DF81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35" y="281149"/>
            <a:ext cx="8983824" cy="605259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</a:rPr>
              <a:t>Example of Sheet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9B0E8-5227-4BD7-9FDE-4DD5391DD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5" y="1041853"/>
            <a:ext cx="10151706" cy="5299318"/>
          </a:xfrm>
        </p:spPr>
      </p:pic>
    </p:spTree>
    <p:extLst>
      <p:ext uri="{BB962C8B-B14F-4D97-AF65-F5344CB8AC3E}">
        <p14:creationId xmlns:p14="http://schemas.microsoft.com/office/powerpoint/2010/main" val="167028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503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Poppins-Bold</vt:lpstr>
      <vt:lpstr>Office Teması</vt:lpstr>
      <vt:lpstr>Junior Software Developer Application Case Study</vt:lpstr>
      <vt:lpstr>Some Setups</vt:lpstr>
      <vt:lpstr>PowerPoint Presentation</vt:lpstr>
      <vt:lpstr>1. Scraping necessary metrics</vt:lpstr>
      <vt:lpstr>2. Writing this data to Google Sheets</vt:lpstr>
      <vt:lpstr>3. Sorting and Sending</vt:lpstr>
      <vt:lpstr>4. Bonus</vt:lpstr>
      <vt:lpstr>Additional Questions</vt:lpstr>
      <vt:lpstr>Example of Sheet Output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AnalyticaHouse Digital Intelligence Case Study</dc:title>
  <dc:creator>kerem güçlü</dc:creator>
  <cp:lastModifiedBy>kerem</cp:lastModifiedBy>
  <cp:revision>25</cp:revision>
  <dcterms:created xsi:type="dcterms:W3CDTF">2021-08-26T11:42:14Z</dcterms:created>
  <dcterms:modified xsi:type="dcterms:W3CDTF">2021-10-23T12:08:32Z</dcterms:modified>
</cp:coreProperties>
</file>