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6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89B8-302C-8C78-F870-8C8D407E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C0056-E3F1-2679-D980-41C1F0B4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F297-0052-8740-2DB6-06994746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688C-A780-7418-10EB-58E9CA56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3B31-8CDF-9921-44AD-987E461F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5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9B0C-4E64-9AAF-7A5F-189421C4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D1DC-0295-80EB-82C4-C4184E44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F891-CC19-28F4-D8DA-1C08F87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DE87-F329-997E-AD24-F7B1CB93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4967-CC2A-0E2E-941D-F5780360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7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40E33-ACFB-EDC0-62B6-3764E61C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151B7-2787-B4B7-600F-D0C9C496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E0E2-2555-2CDB-3C8F-7F407544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6216-B6C4-94D6-5B8F-7D58FA88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2FDE-32B1-4CB2-8EA1-E57E49D9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1781-BB2D-A9F1-67AF-83E515A2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3BFC-4B1E-C79F-B3AC-88C309D1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C8B4-014C-964E-0EA8-69D3D45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C297-80DE-1C21-1FE9-C09F902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AADE-5ED6-4F74-5B04-CA0448D6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3F1-FA32-4907-72DE-74D2C6C1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A8DE-6591-0E3C-BA8D-51537CD64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91D5-CEA4-8617-296A-89FEB73B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5145-4753-3C33-F68F-18B52B92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3EF5-DA3F-A56A-642C-0CF36ABE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8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BAAE-367C-32A1-E2CE-4092582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2BE4-8AA7-5390-137F-642D0F364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DDB6-0EF3-A530-512B-1DF01F14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3E508-E541-5246-DAD9-C28EA60D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B977F-EC00-49B5-315F-EC95DFCA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9E15-B8A4-4F25-99AA-7F7F71E6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2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A35F-9749-7487-7761-195EC5A6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BA3AC-792A-3F2A-AEEB-EB836635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C81F-8DE2-F152-5785-0CAF7086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F0DF1-070B-3AF6-E72C-F42D1531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1002B-A64F-A21B-196F-90702B2DF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25828-9F04-4F91-953E-A875BB86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F82D6-2CFB-4D70-232C-FDF8C6BA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DBA31-582C-7F8B-61B9-880F058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6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40A-2093-5C1F-1AC3-B60B861B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815D7-627F-C4A6-5C81-FC510327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596A-0DAA-6058-1908-353F166A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DEC2-E970-E0E0-36C2-4FC2C84A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68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C017-44F5-52C1-C7CE-A951D501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77D5D-A34E-CAF8-4750-BE5E719A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B87E-0F7A-DA73-B330-C45C7E59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60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8DA0-721E-1F48-18D1-D4DC4E11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10B6-B859-664D-7FC6-3CE8727D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E3884-C6B5-82FB-794E-89CFB94E8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5BF02-5654-BB46-434C-F2EA36A6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4B14-0D7B-B317-288E-1E4E9589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6C61-79F1-0219-2592-19EE83E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5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E0D0-966C-E698-D6CA-E8E92C8C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3B618-4B3C-6B2F-490A-984B0DC6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5961-87C1-E05B-E64A-0059E0C0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8A97-A9B8-F56C-D154-E4AF910F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711F-745D-6113-689E-EFFAFF13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BF17-BAE6-76EA-5D69-EE3E8E4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19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CE14A-E9E2-959E-68BC-717B5EB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454A-177D-08F5-B354-6E4E6CA93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F1BA-EAA5-972F-A899-CDE3F85F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56B0B-D1FC-4BD3-9720-6F6420B24FD7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D7D2-83B1-1863-B155-A8D095CFB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EDAC-744C-B8C3-930F-B7ADE3826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E0ECA-935D-489D-BFC2-61CB4989E1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0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66116-983D-F084-06A2-2DDB2F844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6E4CE-3F7E-256C-E153-22A3A1578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tr-TR" sz="6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Tech</a:t>
            </a:r>
            <a:r>
              <a:rPr lang="tr-TR" sz="6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6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Career</a:t>
            </a:r>
            <a:r>
              <a:rPr lang="tr-TR" sz="6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Full </a:t>
            </a:r>
            <a:r>
              <a:rPr lang="tr-TR" sz="6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Stack</a:t>
            </a:r>
            <a:r>
              <a:rPr lang="tr-TR" sz="6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Developer </a:t>
            </a:r>
            <a:r>
              <a:rPr lang="tr-TR" sz="6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BootCamp</a:t>
            </a:r>
            <a:r>
              <a:rPr lang="tr-TR" sz="6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6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Graduation</a:t>
            </a:r>
            <a:r>
              <a:rPr lang="tr-TR" sz="6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9DECD-0E21-8013-0279-FC48D134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19326"/>
          </a:xfrm>
        </p:spPr>
        <p:txBody>
          <a:bodyPr>
            <a:normAutofit fontScale="92500" lnSpcReduction="10000"/>
          </a:bodyPr>
          <a:lstStyle/>
          <a:p>
            <a:r>
              <a:rPr lang="tr-TR" sz="2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Electrical</a:t>
            </a:r>
            <a:r>
              <a:rPr lang="tr-TR" sz="2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2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Electronics</a:t>
            </a:r>
            <a:r>
              <a:rPr lang="tr-TR" sz="2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26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Engineer</a:t>
            </a:r>
            <a:endParaRPr lang="tr-TR" sz="2600" dirty="0">
              <a:solidFill>
                <a:schemeClr val="bg1"/>
              </a:solidFill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tr-TR" sz="26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Kerem Talha KARGA</a:t>
            </a:r>
          </a:p>
          <a:p>
            <a:r>
              <a:rPr lang="tr-TR" sz="17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Teacher</a:t>
            </a:r>
            <a:endParaRPr lang="tr-TR" sz="1700" dirty="0">
              <a:solidFill>
                <a:schemeClr val="bg1"/>
              </a:solidFill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tr-TR" sz="17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Master Com. </a:t>
            </a:r>
            <a:r>
              <a:rPr lang="tr-TR" sz="1700" dirty="0" err="1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Eng</a:t>
            </a:r>
            <a:r>
              <a:rPr lang="tr-TR" sz="1700" dirty="0">
                <a:solidFill>
                  <a:schemeClr val="bg1"/>
                </a:solidFill>
                <a:latin typeface="SF Pro Display" panose="00000400000000000000" pitchFamily="50" charset="0"/>
                <a:ea typeface="SF Pro Display" panose="00000400000000000000" pitchFamily="50" charset="0"/>
              </a:rPr>
              <a:t>. Hamit Mızrak</a:t>
            </a:r>
          </a:p>
          <a:p>
            <a:endParaRPr lang="tr-TR" sz="1300" dirty="0">
              <a:solidFill>
                <a:schemeClr val="bg1"/>
              </a:solidFill>
            </a:endParaRPr>
          </a:p>
          <a:p>
            <a:endParaRPr lang="tr-TR" sz="1300" dirty="0">
              <a:solidFill>
                <a:schemeClr val="bg1"/>
              </a:solidFill>
            </a:endParaRP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1C7-F2ED-58FC-FD97-7E4CA00D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Edit</a:t>
            </a:r>
            <a:r>
              <a:rPr lang="tr-TR" sz="4800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4800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Page</a:t>
            </a:r>
            <a:endParaRPr lang="tr-TR" b="1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7B74-F128-5FE4-AF16-88F51194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</p:spPr>
        <p:txBody>
          <a:bodyPr>
            <a:normAutofit lnSpcReduction="10000"/>
          </a:bodyPr>
          <a:lstStyle/>
          <a:p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If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want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to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edit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our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Project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should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press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the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edit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button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.</a:t>
            </a:r>
          </a:p>
          <a:p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When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click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the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button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this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page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will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open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.</a:t>
            </a:r>
          </a:p>
          <a:p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can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modify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our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list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contents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here.</a:t>
            </a:r>
            <a:endParaRPr lang="en-US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7A2F76-EE4E-5779-60C4-1F90A596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3" r="14141" b="46206"/>
          <a:stretch/>
        </p:blipFill>
        <p:spPr>
          <a:xfrm>
            <a:off x="3028949" y="3386221"/>
            <a:ext cx="8705851" cy="3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D7CB-4058-39DB-B52F-0C103D55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728118"/>
            <a:ext cx="5686124" cy="1325563"/>
          </a:xfrm>
        </p:spPr>
        <p:txBody>
          <a:bodyPr/>
          <a:lstStyle/>
          <a:p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Thank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you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for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listening</a:t>
            </a:r>
            <a:b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408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AF17-7616-DEEE-C850-07FB3870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To</a:t>
            </a:r>
            <a:r>
              <a:rPr lang="tr-TR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 Do </a:t>
            </a:r>
            <a:r>
              <a:rPr lang="tr-TR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List</a:t>
            </a:r>
            <a:r>
              <a:rPr lang="tr-TR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156D-80E1-7D2D-DBAA-33BC4F5C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We used N-tier architecture to create an understandable program structure.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We used DTOs (Data Transfer Objects) to transfer data between two data layers.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We used entities to store data in the database.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used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repositories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because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help us for reach the databases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E2D2-AC51-2CEB-5B89-0141E66F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Annotations</a:t>
            </a:r>
            <a:endParaRPr lang="tr-TR" b="1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074F-5F07-96AC-0DE4-BBF73C10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When we use annotation we don’t have to write all POJOs.</a:t>
            </a: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For examples Getter Setters.</a:t>
            </a: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We use getter and setters for get and set the </a:t>
            </a:r>
            <a:r>
              <a:rPr lang="en-US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datas</a:t>
            </a:r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.</a:t>
            </a: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Normally we have to write getter setter for all written </a:t>
            </a:r>
            <a:r>
              <a:rPr lang="en-US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datas</a:t>
            </a:r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. </a:t>
            </a: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But When we use annotation We </a:t>
            </a:r>
            <a:r>
              <a:rPr lang="en-US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dont</a:t>
            </a:r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 have to Write getter setter because they work behind the Project.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1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227472-9D43-5E4B-FB8D-E08FF86E7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08" y="903596"/>
            <a:ext cx="9391956" cy="5050807"/>
          </a:xfrm>
        </p:spPr>
      </p:pic>
    </p:spTree>
    <p:extLst>
      <p:ext uri="{BB962C8B-B14F-4D97-AF65-F5344CB8AC3E}">
        <p14:creationId xmlns:p14="http://schemas.microsoft.com/office/powerpoint/2010/main" val="230628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156D-80E1-7D2D-DBAA-33BC4F5C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If we want to use an interface at the different places more than one. We use implements for this work.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Annotation help us for write short code structures.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When we use annotation we don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’</a:t>
            </a:r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t have to write all getter and setters.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6461-F3FE-6911-4A91-420F4394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3" y="817512"/>
            <a:ext cx="4012432" cy="1325563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H2 DATABASE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9D070A8-4F9C-B53D-3156-E7F9C564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84" y="365125"/>
            <a:ext cx="7122650" cy="4351338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947A1F6-6FD4-6B93-8707-AEE46BC46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" y="2968381"/>
            <a:ext cx="460121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D1EB-E75E-37B7-4D8B-AF3CC127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Swagger</a:t>
            </a:r>
            <a:r>
              <a:rPr lang="tr-TR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 Uİ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D5C90C-AFB0-A728-C579-0BE513F7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r="9715"/>
          <a:stretch/>
        </p:blipFill>
        <p:spPr>
          <a:xfrm>
            <a:off x="6429877" y="1690688"/>
            <a:ext cx="5390649" cy="3178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2BF4E-31D7-6F20-E7F7-EDF2B90C988C}"/>
              </a:ext>
            </a:extLst>
          </p:cNvPr>
          <p:cNvSpPr txBox="1"/>
          <p:nvPr/>
        </p:nvSpPr>
        <p:spPr>
          <a:xfrm>
            <a:off x="371474" y="2058769"/>
            <a:ext cx="6376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F Pro Display" panose="00000400000000000000" pitchFamily="50" charset="0"/>
                <a:ea typeface="SF Pro Display" panose="00000400000000000000" pitchFamily="50" charset="0"/>
              </a:rPr>
              <a:t>We used the Swagger UI interface. We used this interface to test our database actions. </a:t>
            </a:r>
            <a:endParaRPr lang="tr-TR" sz="2800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F Pro Display" panose="00000400000000000000" pitchFamily="50" charset="0"/>
                <a:ea typeface="SF Pro Display" panose="00000400000000000000" pitchFamily="50" charset="0"/>
              </a:rPr>
              <a:t>These actions are CRUD (Create, Read, Update, Delete) actions. </a:t>
            </a:r>
            <a:endParaRPr lang="tr-TR" sz="2800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F Pro Display" panose="00000400000000000000" pitchFamily="50" charset="0"/>
                <a:ea typeface="SF Pro Display" panose="00000400000000000000" pitchFamily="50" charset="0"/>
              </a:rPr>
              <a:t>We can add new materials to our database</a:t>
            </a:r>
            <a:r>
              <a:rPr lang="tr-TR" sz="2800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2800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by</a:t>
            </a:r>
            <a:r>
              <a:rPr lang="tr-TR" sz="2800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2800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Swagger</a:t>
            </a:r>
            <a:r>
              <a:rPr lang="tr-TR" sz="2800" dirty="0">
                <a:latin typeface="SF Pro Display" panose="00000400000000000000" pitchFamily="50" charset="0"/>
                <a:ea typeface="SF Pro Display" panose="00000400000000000000" pitchFamily="50" charset="0"/>
              </a:rPr>
              <a:t> Uİ</a:t>
            </a:r>
          </a:p>
        </p:txBody>
      </p:sp>
    </p:spTree>
    <p:extLst>
      <p:ext uri="{BB962C8B-B14F-4D97-AF65-F5344CB8AC3E}">
        <p14:creationId xmlns:p14="http://schemas.microsoft.com/office/powerpoint/2010/main" val="312999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9D56-348A-5E12-6836-4DB03215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731942"/>
            <a:ext cx="5143500" cy="4351338"/>
          </a:xfrm>
        </p:spPr>
        <p:txBody>
          <a:bodyPr/>
          <a:lstStyle/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When we click the button, the list page will open. 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  <a:p>
            <a:r>
              <a:rPr lang="en-US" dirty="0">
                <a:latin typeface="SF Pro Display" panose="00000400000000000000" pitchFamily="50" charset="0"/>
                <a:ea typeface="SF Pro Display" panose="00000400000000000000" pitchFamily="50" charset="0"/>
              </a:rPr>
              <a:t>We used port localhost:3000 for the main page</a:t>
            </a:r>
            <a:endParaRPr lang="tr-TR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A1DE6E-FD79-DECF-93EC-11709D116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 r="17706"/>
          <a:stretch/>
        </p:blipFill>
        <p:spPr>
          <a:xfrm>
            <a:off x="5924549" y="2535886"/>
            <a:ext cx="5772151" cy="3956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557C63-E33D-0752-4AE1-28BD9EC257A8}"/>
              </a:ext>
            </a:extLst>
          </p:cNvPr>
          <p:cNvSpPr txBox="1"/>
          <p:nvPr/>
        </p:nvSpPr>
        <p:spPr>
          <a:xfrm>
            <a:off x="495300" y="365125"/>
            <a:ext cx="897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Main </a:t>
            </a:r>
            <a:r>
              <a:rPr lang="tr-TR" sz="4800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Page</a:t>
            </a:r>
            <a:endParaRPr lang="tr-TR" sz="4800" b="1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F400-FEAA-2FCB-AA8F-E859190A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25" y="825073"/>
            <a:ext cx="10972800" cy="2305050"/>
          </a:xfrm>
        </p:spPr>
        <p:txBody>
          <a:bodyPr/>
          <a:lstStyle/>
          <a:p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We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can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see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all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list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materials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in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this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section</a:t>
            </a:r>
            <a:r>
              <a:rPr lang="tr-TR" dirty="0">
                <a:latin typeface="SF Pro Display" panose="00000400000000000000" pitchFamily="50" charset="0"/>
                <a:ea typeface="SF Pro Display" panose="00000400000000000000" pitchFamily="50" charset="0"/>
              </a:rPr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A6DFFC-207F-4AEF-181A-1ED938DCE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9" t="-652" r="13984"/>
          <a:stretch/>
        </p:blipFill>
        <p:spPr>
          <a:xfrm>
            <a:off x="2786341" y="1685925"/>
            <a:ext cx="9095818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790B7-809F-9972-3255-F740BAC2EB1B}"/>
              </a:ext>
            </a:extLst>
          </p:cNvPr>
          <p:cNvSpPr txBox="1"/>
          <p:nvPr/>
        </p:nvSpPr>
        <p:spPr>
          <a:xfrm>
            <a:off x="523875" y="409575"/>
            <a:ext cx="859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List</a:t>
            </a:r>
            <a:r>
              <a:rPr lang="tr-TR" sz="4800" b="1" dirty="0">
                <a:latin typeface="SF Pro Display" panose="00000400000000000000" pitchFamily="50" charset="0"/>
                <a:ea typeface="SF Pro Display" panose="00000400000000000000" pitchFamily="50" charset="0"/>
              </a:rPr>
              <a:t> </a:t>
            </a:r>
            <a:r>
              <a:rPr lang="tr-TR" sz="4800" b="1" dirty="0" err="1">
                <a:latin typeface="SF Pro Display" panose="00000400000000000000" pitchFamily="50" charset="0"/>
                <a:ea typeface="SF Pro Display" panose="00000400000000000000" pitchFamily="50" charset="0"/>
              </a:rPr>
              <a:t>Page</a:t>
            </a:r>
            <a:endParaRPr lang="tr-TR" sz="4800" b="1" dirty="0">
              <a:latin typeface="SF Pro Display" panose="00000400000000000000" pitchFamily="50" charset="0"/>
              <a:ea typeface="SF Pro Display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SF Pro Display</vt:lpstr>
      <vt:lpstr>Office Theme</vt:lpstr>
      <vt:lpstr>Tech Career Full Stack Developer BootCamp Graduation Project</vt:lpstr>
      <vt:lpstr>To Do List Application</vt:lpstr>
      <vt:lpstr>Annotations</vt:lpstr>
      <vt:lpstr>PowerPoint Presentation</vt:lpstr>
      <vt:lpstr>PowerPoint Presentation</vt:lpstr>
      <vt:lpstr>H2 DATABASE</vt:lpstr>
      <vt:lpstr>Swagger Uİ</vt:lpstr>
      <vt:lpstr>PowerPoint Presentation</vt:lpstr>
      <vt:lpstr>PowerPoint Presentation</vt:lpstr>
      <vt:lpstr>Edit Page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Career Full Stack Developer BootCamp Graduation Project</dc:title>
  <dc:creator>Kerem Talha Karga</dc:creator>
  <cp:lastModifiedBy>Kerem Talha Karga</cp:lastModifiedBy>
  <cp:revision>1</cp:revision>
  <dcterms:created xsi:type="dcterms:W3CDTF">2024-05-20T08:49:50Z</dcterms:created>
  <dcterms:modified xsi:type="dcterms:W3CDTF">2024-05-20T09:33:23Z</dcterms:modified>
</cp:coreProperties>
</file>