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26.jpeg" ContentType="image/jpeg"/>
  <Override PartName="/ppt/media/image33.jpeg" ContentType="image/jpeg"/>
  <Override PartName="/ppt/media/image6.jpeg" ContentType="image/jpeg"/>
  <Override PartName="/ppt/media/image27.jpeg" ContentType="image/jpeg"/>
  <Override PartName="/ppt/media/image34.jpeg" ContentType="image/jpeg"/>
  <Override PartName="/ppt/media/image28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49.jpeg" ContentType="image/jpeg"/>
  <Override PartName="/ppt/media/image51.png" ContentType="image/png"/>
  <Override PartName="/ppt/media/image30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media/image5.jpeg" ContentType="image/jpeg"/>
  <Override PartName="/ppt/media/image50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Relationship Id="rId4" Type="http://schemas.openxmlformats.org/officeDocument/2006/relationships/image" Target="../media/image28.jpeg"/><Relationship Id="rId5" Type="http://schemas.openxmlformats.org/officeDocument/2006/relationships/image" Target="../media/image29.jpeg"/><Relationship Id="rId6" Type="http://schemas.openxmlformats.org/officeDocument/2006/relationships/image" Target="../media/image30.jpeg"/><Relationship Id="rId7" Type="http://schemas.openxmlformats.org/officeDocument/2006/relationships/image" Target="../media/image31.jpeg"/><Relationship Id="rId8" Type="http://schemas.openxmlformats.org/officeDocument/2006/relationships/image" Target="../media/image32.jpeg"/><Relationship Id="rId9" Type="http://schemas.openxmlformats.org/officeDocument/2006/relationships/image" Target="../media/image33.jpeg"/><Relationship Id="rId10" Type="http://schemas.openxmlformats.org/officeDocument/2006/relationships/image" Target="../media/image34.jpeg"/><Relationship Id="rId11" Type="http://schemas.openxmlformats.org/officeDocument/2006/relationships/image" Target="../media/image35.jpeg"/><Relationship Id="rId12" Type="http://schemas.openxmlformats.org/officeDocument/2006/relationships/image" Target="../media/image36.jpeg"/><Relationship Id="rId13" Type="http://schemas.openxmlformats.org/officeDocument/2006/relationships/image" Target="../media/image37.jpeg"/><Relationship Id="rId14" Type="http://schemas.openxmlformats.org/officeDocument/2006/relationships/image" Target="../media/image38.jpeg"/><Relationship Id="rId15" Type="http://schemas.openxmlformats.org/officeDocument/2006/relationships/image" Target="../media/image39.jpeg"/><Relationship Id="rId16" Type="http://schemas.openxmlformats.org/officeDocument/2006/relationships/image" Target="../media/image40.jpeg"/><Relationship Id="rId17" Type="http://schemas.openxmlformats.org/officeDocument/2006/relationships/image" Target="../media/image41.jpeg"/><Relationship Id="rId18" Type="http://schemas.openxmlformats.org/officeDocument/2006/relationships/image" Target="../media/image42.jpeg"/><Relationship Id="rId19" Type="http://schemas.openxmlformats.org/officeDocument/2006/relationships/image" Target="../media/image43.jpeg"/><Relationship Id="rId20" Type="http://schemas.openxmlformats.org/officeDocument/2006/relationships/image" Target="../media/image44.jpeg"/><Relationship Id="rId21" Type="http://schemas.openxmlformats.org/officeDocument/2006/relationships/image" Target="../media/image45.jpeg"/><Relationship Id="rId22" Type="http://schemas.openxmlformats.org/officeDocument/2006/relationships/image" Target="../media/image46.jpeg"/><Relationship Id="rId23" Type="http://schemas.openxmlformats.org/officeDocument/2006/relationships/image" Target="../media/image47.jpeg"/><Relationship Id="rId24" Type="http://schemas.openxmlformats.org/officeDocument/2006/relationships/image" Target="../media/image48.jpeg"/><Relationship Id="rId25" Type="http://schemas.openxmlformats.org/officeDocument/2006/relationships/image" Target="../media/image49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do </a:t>
            </a:r>
            <a:r>
              <a:rPr b="0" lang="pt-BR" sz="4400" spc="-1" strike="noStrike">
                <a:latin typeface="Arial"/>
              </a:rPr>
              <a:t>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</a:t>
            </a:r>
            <a:r>
              <a:rPr b="0" lang="pt-BR" sz="4400" spc="-1" strike="noStrike">
                <a:latin typeface="Arial"/>
              </a:rPr>
              <a:t>editar o </a:t>
            </a:r>
            <a:r>
              <a:rPr b="0" lang="pt-BR" sz="4400" spc="-1" strike="noStrike">
                <a:latin typeface="Arial"/>
              </a:rPr>
              <a:t>formato do </a:t>
            </a:r>
            <a:r>
              <a:rPr b="0" lang="pt-BR" sz="4400" spc="-1" strike="noStrike">
                <a:latin typeface="Arial"/>
              </a:rPr>
              <a:t>texto do </a:t>
            </a:r>
            <a:r>
              <a:rPr b="0" lang="pt-BR" sz="4400" spc="-1" strike="noStrike">
                <a:latin typeface="Arial"/>
              </a:rPr>
              <a:t>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pt-BR" sz="1000" spc="-1" strike="noStrike">
                <a:latin typeface="Lato"/>
                <a:ea typeface="Noto Sans CJK SC"/>
              </a:rPr>
              <a:t>Illustrations  by </a:t>
            </a:r>
            <a:r>
              <a:rPr b="0" lang="pt-BR" sz="1000" spc="-1" strike="noStrike">
                <a:latin typeface="Lato"/>
                <a:ea typeface="Noto Sans CJK SC"/>
                <a:hlinkClick r:id="rId15"/>
              </a:rPr>
              <a:t>Pixeltrue</a:t>
            </a:r>
            <a:r>
              <a:rPr b="0" lang="pt-BR" sz="1000" spc="-1" strike="noStrike">
                <a:latin typeface="Lato"/>
                <a:ea typeface="Noto Sans CJK SC"/>
              </a:rPr>
              <a:t> on </a:t>
            </a:r>
            <a:r>
              <a:rPr b="0" lang="pt-BR" sz="1000" spc="-1" strike="noStrike">
                <a:latin typeface="Lato"/>
                <a:hlinkClick r:id="rId16"/>
              </a:rPr>
              <a:t>icons8</a:t>
            </a:r>
            <a:endParaRPr b="0" lang="pt-BR" sz="1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Noto Sans"/>
              </a:rPr>
              <a:t>Clique para editar o formato do texto do título</a:t>
            </a:r>
            <a:endParaRPr b="0" lang="pt-BR" sz="4400" spc="-1" strike="noStrike"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0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922" y="0"/>
                  </a:moveTo>
                  <a:lnTo>
                    <a:pt x="21600" y="0"/>
                  </a:lnTo>
                  <a:lnTo>
                    <a:pt x="1067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8000" spc="-1" strike="noStrike">
                <a:latin typeface="Arial"/>
              </a:rPr>
              <a:t>“</a:t>
            </a:r>
            <a:endParaRPr b="0" lang="pt-BR" sz="8000" spc="-1" strike="noStrike"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7200" spc="-1" strike="noStrike">
                <a:latin typeface="Arial"/>
              </a:rPr>
              <a:t>”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8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 txBox="1"/>
          <p:nvPr/>
        </p:nvSpPr>
        <p:spPr>
          <a:xfrm>
            <a:off x="3600000" y="4515120"/>
            <a:ext cx="3294000" cy="12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latin typeface="Noto Sans"/>
              </a:rPr>
              <a:t>Versão 24.04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latin typeface="Noto Sans"/>
              </a:rPr>
              <a:t>Ubuntu.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latin typeface="Noto Sans"/>
              </a:rPr>
              <a:t>Keren Stevaux 1°D</a:t>
            </a:r>
            <a:endParaRPr b="0" lang="pt-BR" sz="1300" spc="-1" strike="noStrike">
              <a:latin typeface="Arial"/>
            </a:endParaRPr>
          </a:p>
          <a:p>
            <a:r>
              <a:rPr b="0" lang="pt-BR" sz="1300" spc="-1" strike="noStrike">
                <a:latin typeface="Noto Sans"/>
              </a:rPr>
              <a:t>DEV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"/>
          <p:cNvSpPr txBox="1"/>
          <p:nvPr/>
        </p:nvSpPr>
        <p:spPr>
          <a:xfrm>
            <a:off x="822960" y="16200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4000" spc="-1" strike="noStrike" u="wavyHeavy">
                <a:uFillTx/>
                <a:latin typeface="Noto Sans"/>
              </a:rPr>
              <a:t>Data de 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822960" y="227340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latin typeface="Noto Sans"/>
              </a:rPr>
              <a:t>Lançamento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1097280" y="2674800"/>
            <a:ext cx="8262720" cy="30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just">
              <a:lnSpc>
                <a:spcPct val="100000"/>
              </a:lnSpc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999999"/>
                </a:solidFill>
                <a:latin typeface="Noto Sans"/>
              </a:rPr>
              <a:t>Um dos eventos de todo mês de abril é o lançamento da nova versão da distribuição Linux da Canonical. O Ubuntu 24.04 LTS “Noble Numbat” chega nesta quinta-feira (25) trazendo suporte de longo prazo (até 12 anos), instalador mais inteligente e o novo ambiente de desktop Gnome 46.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"/>
          <p:cNvSpPr txBox="1"/>
          <p:nvPr/>
        </p:nvSpPr>
        <p:spPr>
          <a:xfrm>
            <a:off x="4309920" y="1677240"/>
            <a:ext cx="3840480" cy="223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latin typeface="Noto Sans"/>
              </a:rPr>
              <a:t>O suporte padrão, com atualizações gerais, continua sendo de cinco anos. O período de sete anos adicionais vale para assinantes do Ubuntu Pro, programa de suporte avançado que é gratuito para uso pessoal, mas pago nos planos corporativos.</a:t>
            </a:r>
            <a:endParaRPr b="0" lang="pt-BR" sz="1600" spc="-1" strike="noStrike">
              <a:latin typeface="Arial"/>
            </a:endParaRPr>
          </a:p>
          <a:p>
            <a:r>
              <a:rPr b="0" lang="pt-BR" sz="1800" spc="-1" strike="noStrike">
                <a:latin typeface="Noto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"/>
          <p:cNvSpPr txBox="1"/>
          <p:nvPr/>
        </p:nvSpPr>
        <p:spPr>
          <a:xfrm>
            <a:off x="385920" y="670680"/>
            <a:ext cx="3383280" cy="422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pt-BR" sz="2000" spc="-1" strike="noStrike">
                <a:solidFill>
                  <a:srgbClr val="666666"/>
                </a:solidFill>
                <a:latin typeface="Noto Sans"/>
              </a:rPr>
              <a:t>Introduzido no Ubuntu 23.10, o App Center também marca presença na versão 24.04. A ferramenta permite a instalação de softwares em pacotes Snap a partir de uma interface baseada no Flutter (framework criado pelo Google para facilitar o desenvolvimento de aplicativos multiplataforma).</a:t>
            </a:r>
            <a:r>
              <a:rPr b="0" lang="pt-BR" sz="2000" spc="-1" strike="noStrike">
                <a:solidFill>
                  <a:srgbClr val="666666"/>
                </a:solidFill>
                <a:latin typeface="Noto Sans"/>
              </a:rPr>
              <a:t>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3748320" y="180000"/>
            <a:ext cx="2011680" cy="44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1" lang="pt-BR" sz="2400" spc="-1" strike="noStrike">
                <a:latin typeface="Noto Sans"/>
              </a:rPr>
              <a:t>Instalação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"/>
          <p:cNvSpPr txBox="1"/>
          <p:nvPr/>
        </p:nvSpPr>
        <p:spPr>
          <a:xfrm>
            <a:off x="6480000" y="1620000"/>
            <a:ext cx="3383280" cy="300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pt-BR" sz="1800" spc="-1" strike="noStrike">
                <a:solidFill>
                  <a:srgbClr val="666666"/>
                </a:solidFill>
                <a:latin typeface="Noto Sans"/>
              </a:rPr>
              <a:t>A previsão é a de você possa baixar a versão final do Ubuntu 24.04 LTS no site da Canonical a partir de 25 de abril. Para instalar a distribuição em um PC, você pode baixar a imagem do sistema e usar uma ferramenta como o Rufus para gerar um pendrive de instalação.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6808320" y="9000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latin typeface="Noto Sans"/>
              </a:rPr>
              <a:t>Como Baixar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"/>
          <p:cNvSpPr txBox="1"/>
          <p:nvPr/>
        </p:nvSpPr>
        <p:spPr>
          <a:xfrm>
            <a:off x="256032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000000"/>
                </a:solidFill>
                <a:latin typeface="Lato Black"/>
              </a:rPr>
              <a:t>Proposta</a:t>
            </a:r>
            <a:endParaRPr b="1" lang="pt-BR" sz="2800" spc="-1" strike="noStrike">
              <a:latin typeface="Arial"/>
            </a:endParaRPr>
          </a:p>
        </p:txBody>
      </p:sp>
      <p:grpSp>
        <p:nvGrpSpPr>
          <p:cNvPr id="518" name=""/>
          <p:cNvGrpSpPr/>
          <p:nvPr/>
        </p:nvGrpSpPr>
        <p:grpSpPr>
          <a:xfrm>
            <a:off x="876960" y="1080000"/>
            <a:ext cx="1463040" cy="1463040"/>
            <a:chOff x="876960" y="1080000"/>
            <a:chExt cx="1463040" cy="1463040"/>
          </a:xfrm>
        </p:grpSpPr>
        <p:sp>
          <p:nvSpPr>
            <p:cNvPr id="519" name=""/>
            <p:cNvSpPr/>
            <p:nvPr/>
          </p:nvSpPr>
          <p:spPr>
            <a:xfrm>
              <a:off x="876960" y="108000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520" name="" descr=""/>
            <p:cNvPicPr/>
            <p:nvPr/>
          </p:nvPicPr>
          <p:blipFill>
            <a:blip r:embed="rId1"/>
            <a:stretch/>
          </p:blipFill>
          <p:spPr>
            <a:xfrm>
              <a:off x="1151280" y="1262880"/>
              <a:ext cx="993240" cy="993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21" name=""/>
          <p:cNvSpPr txBox="1"/>
          <p:nvPr/>
        </p:nvSpPr>
        <p:spPr>
          <a:xfrm>
            <a:off x="2581920" y="2144520"/>
            <a:ext cx="5518080" cy="253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pt-BR" sz="1800" spc="-1" strike="noStrike">
                <a:solidFill>
                  <a:srgbClr val="666666"/>
                </a:solidFill>
                <a:latin typeface="Noto Sans"/>
              </a:rPr>
              <a:t>O instalador do Ubuntu já era intuitivo, mas a experiência ficou melhor na versão 24.04. Logo nas primeiras etapas do processo, a ferramenta exibe uma tela para que você possa personalizar recursos de acessibilidade, como dimensões de elementos visuais e sinais sonoros.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"/>
          <p:cNvSpPr/>
          <p:nvPr/>
        </p:nvSpPr>
        <p:spPr>
          <a:xfrm>
            <a:off x="5360040" y="822960"/>
            <a:ext cx="274320" cy="2743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"/>
          <p:cNvSpPr txBox="1"/>
          <p:nvPr/>
        </p:nvSpPr>
        <p:spPr>
          <a:xfrm>
            <a:off x="2622240" y="285840"/>
            <a:ext cx="493776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000000"/>
                </a:solidFill>
                <a:latin typeface="Lato Black"/>
              </a:rPr>
              <a:t>Mais sobre...</a:t>
            </a:r>
            <a:endParaRPr b="1" lang="pt-BR" sz="2800" spc="-1" strike="noStrike">
              <a:latin typeface="Arial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1620000" y="1705680"/>
            <a:ext cx="7318080" cy="344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66666"/>
                </a:solidFill>
                <a:latin typeface="Noto Sans"/>
              </a:rPr>
              <a:t>O Ubuntu 24.04 é uma versão LTS (Long Term Support), o que indica que a distribuição tem suporte prolongado. Isso é útil para organizações que não podem atualizar a versão do sistema operacional dentro de intervalos curtos, por exemplo.</a:t>
            </a:r>
            <a:endParaRPr b="0" lang="pt-BR" sz="18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432000" indent="-324000" algn="just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666666"/>
                </a:solidFill>
                <a:latin typeface="Noto Sans"/>
              </a:rPr>
              <a:t>No caso do Ubuntu 24.04, o que é notável é a declaração de Mark Shuttleworth, CEO da Canonical, de que a versão receberá até 12 anos de atualizações, com esse suporte estendido valendo para toda a distribuição, e não somente a pacotes específicos.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5360040" y="822960"/>
            <a:ext cx="274320" cy="2743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0" name=""/>
          <p:cNvGrpSpPr/>
          <p:nvPr/>
        </p:nvGrpSpPr>
        <p:grpSpPr>
          <a:xfrm>
            <a:off x="696960" y="516960"/>
            <a:ext cx="1463040" cy="1463040"/>
            <a:chOff x="696960" y="516960"/>
            <a:chExt cx="1463040" cy="1463040"/>
          </a:xfrm>
        </p:grpSpPr>
        <p:sp>
          <p:nvSpPr>
            <p:cNvPr id="531" name=""/>
            <p:cNvSpPr/>
            <p:nvPr/>
          </p:nvSpPr>
          <p:spPr>
            <a:xfrm>
              <a:off x="696960" y="51696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532" name="" descr=""/>
            <p:cNvPicPr/>
            <p:nvPr/>
          </p:nvPicPr>
          <p:blipFill>
            <a:blip r:embed="rId1"/>
            <a:stretch/>
          </p:blipFill>
          <p:spPr>
            <a:xfrm>
              <a:off x="971280" y="79128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2024-04-25T09:37:33Z</dcterms:created>
  <dc:creator/>
  <dc:description/>
  <dc:language>pt-BR</dc:language>
  <cp:lastModifiedBy/>
  <dcterms:modified xsi:type="dcterms:W3CDTF">2024-04-25T10:02:26Z</dcterms:modified>
  <cp:revision>2</cp:revision>
  <dc:subject/>
  <dc:title>Grey Elegant</dc:title>
</cp:coreProperties>
</file>