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9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EEA-C214-4ACB-81A1-2F084D857E7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881D-84A0-4AF8-8F15-94D955BBE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881D-84A0-4AF8-8F15-94D955BBE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D-FEB1-472B-A75D-296341B0175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9765-44D1-4304-BD21-A1B47548909F}"/>
              </a:ext>
            </a:extLst>
          </p:cNvPr>
          <p:cNvGrpSpPr/>
          <p:nvPr/>
        </p:nvGrpSpPr>
        <p:grpSpPr>
          <a:xfrm>
            <a:off x="400261" y="217845"/>
            <a:ext cx="1481239" cy="806321"/>
            <a:chOff x="3559978" y="239789"/>
            <a:chExt cx="1987390" cy="683924"/>
          </a:xfrm>
          <a:noFill/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0FD9C0D4-DE22-4C3A-9C8B-EFFFEA289A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B123E5CE-2A26-48AF-9B44-AAEB3BAC7222}"/>
                </a:ext>
              </a:extLst>
            </p:cNvPr>
            <p:cNvSpPr txBox="1"/>
            <p:nvPr/>
          </p:nvSpPr>
          <p:spPr>
            <a:xfrm>
              <a:off x="3559978" y="296625"/>
              <a:ext cx="1987390" cy="54386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FASTQ (SE/PE)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Run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</a:t>
              </a:r>
            </a:p>
          </p:txBody>
        </p:sp>
      </p:grpSp>
      <p:cxnSp>
        <p:nvCxnSpPr>
          <p:cNvPr id="305" name="连接符: 肘形 530">
            <a:extLst>
              <a:ext uri="{FF2B5EF4-FFF2-40B4-BE49-F238E27FC236}">
                <a16:creationId xmlns:a16="http://schemas.microsoft.com/office/drawing/2014/main" id="{31695BE7-10B0-4620-ADD0-DDA01F4C1EB7}"/>
              </a:ext>
            </a:extLst>
          </p:cNvPr>
          <p:cNvCxnSpPr>
            <a:cxnSpLocks/>
          </p:cNvCxnSpPr>
          <p:nvPr/>
        </p:nvCxnSpPr>
        <p:spPr>
          <a:xfrm rot="-5400000">
            <a:off x="2133064" y="400126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23">
            <a:extLst>
              <a:ext uri="{FF2B5EF4-FFF2-40B4-BE49-F238E27FC236}">
                <a16:creationId xmlns:a16="http://schemas.microsoft.com/office/drawing/2014/main" id="{C038D166-9A2B-4506-AD84-ECCF61DFB234}"/>
              </a:ext>
            </a:extLst>
          </p:cNvPr>
          <p:cNvGrpSpPr/>
          <p:nvPr/>
        </p:nvGrpSpPr>
        <p:grpSpPr>
          <a:xfrm>
            <a:off x="2352370" y="217845"/>
            <a:ext cx="1697068" cy="822960"/>
            <a:chOff x="3520125" y="239789"/>
            <a:chExt cx="2098510" cy="683924"/>
          </a:xfrm>
          <a:noFill/>
        </p:grpSpPr>
        <p:sp>
          <p:nvSpPr>
            <p:cNvPr id="85" name="矩形: 圆角 220">
              <a:extLst>
                <a:ext uri="{FF2B5EF4-FFF2-40B4-BE49-F238E27FC236}">
                  <a16:creationId xmlns:a16="http://schemas.microsoft.com/office/drawing/2014/main" id="{616456FA-6F66-423A-843D-04F3A461F32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474">
              <a:extLst>
                <a:ext uri="{FF2B5EF4-FFF2-40B4-BE49-F238E27FC236}">
                  <a16:creationId xmlns:a16="http://schemas.microsoft.com/office/drawing/2014/main" id="{D23514EE-8BA6-42A8-A710-581C4C2690FD}"/>
                </a:ext>
              </a:extLst>
            </p:cNvPr>
            <p:cNvSpPr txBox="1"/>
            <p:nvPr/>
          </p:nvSpPr>
          <p:spPr>
            <a:xfrm>
              <a:off x="3520125" y="309325"/>
              <a:ext cx="2098510" cy="53287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Genome Mapping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BWA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samtools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7" name="连接符: 肘形 530">
            <a:extLst>
              <a:ext uri="{FF2B5EF4-FFF2-40B4-BE49-F238E27FC236}">
                <a16:creationId xmlns:a16="http://schemas.microsoft.com/office/drawing/2014/main" id="{CC30CDF4-A3D8-444A-8FA5-D44173FD61D7}"/>
              </a:ext>
            </a:extLst>
          </p:cNvPr>
          <p:cNvCxnSpPr>
            <a:cxnSpLocks/>
          </p:cNvCxnSpPr>
          <p:nvPr/>
        </p:nvCxnSpPr>
        <p:spPr>
          <a:xfrm rot="-5400000">
            <a:off x="4322779" y="367044"/>
            <a:ext cx="0" cy="5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23">
            <a:extLst>
              <a:ext uri="{FF2B5EF4-FFF2-40B4-BE49-F238E27FC236}">
                <a16:creationId xmlns:a16="http://schemas.microsoft.com/office/drawing/2014/main" id="{610650B1-BEF8-4B17-B8D8-E5884EFC0BCD}"/>
              </a:ext>
            </a:extLst>
          </p:cNvPr>
          <p:cNvGrpSpPr/>
          <p:nvPr/>
        </p:nvGrpSpPr>
        <p:grpSpPr>
          <a:xfrm>
            <a:off x="4639869" y="217845"/>
            <a:ext cx="1783686" cy="853101"/>
            <a:chOff x="3595980" y="239789"/>
            <a:chExt cx="1898145" cy="724605"/>
          </a:xfrm>
          <a:noFill/>
        </p:grpSpPr>
        <p:sp>
          <p:nvSpPr>
            <p:cNvPr id="89" name="矩形: 圆角 220">
              <a:extLst>
                <a:ext uri="{FF2B5EF4-FFF2-40B4-BE49-F238E27FC236}">
                  <a16:creationId xmlns:a16="http://schemas.microsoft.com/office/drawing/2014/main" id="{851B6CAD-A2C4-4037-B86E-BCBE357CDE33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474">
              <a:extLst>
                <a:ext uri="{FF2B5EF4-FFF2-40B4-BE49-F238E27FC236}">
                  <a16:creationId xmlns:a16="http://schemas.microsoft.com/office/drawing/2014/main" id="{F0E6E4B3-E16D-48ED-AFAF-2FF250547C4E}"/>
                </a:ext>
              </a:extLst>
            </p:cNvPr>
            <p:cNvSpPr txBox="1"/>
            <p:nvPr/>
          </p:nvSpPr>
          <p:spPr>
            <a:xfrm>
              <a:off x="3595980" y="278171"/>
              <a:ext cx="1849501" cy="68622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Quality Control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picard.jar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 duplications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Mapping threshold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8823D4-AA5B-48C8-BE75-FE736B2CE451}"/>
              </a:ext>
            </a:extLst>
          </p:cNvPr>
          <p:cNvGrpSpPr/>
          <p:nvPr/>
        </p:nvGrpSpPr>
        <p:grpSpPr>
          <a:xfrm>
            <a:off x="2102763" y="1934825"/>
            <a:ext cx="2630422" cy="854628"/>
            <a:chOff x="215917" y="3369145"/>
            <a:chExt cx="1956434" cy="854628"/>
          </a:xfrm>
        </p:grpSpPr>
        <p:sp>
          <p:nvSpPr>
            <p:cNvPr id="106" name="矩形: 圆角 220">
              <a:extLst>
                <a:ext uri="{FF2B5EF4-FFF2-40B4-BE49-F238E27FC236}">
                  <a16:creationId xmlns:a16="http://schemas.microsoft.com/office/drawing/2014/main" id="{265894CD-8C9D-4742-B3E2-23F49B5DB72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474">
              <a:extLst>
                <a:ext uri="{FF2B5EF4-FFF2-40B4-BE49-F238E27FC236}">
                  <a16:creationId xmlns:a16="http://schemas.microsoft.com/office/drawing/2014/main" id="{AAA360AB-CBF9-453C-9A23-974396FD5D1F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Quality Check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reads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run_spp.R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hotspot.py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CC4B5-0E8F-48E4-869D-8BAFDF09E55C}"/>
              </a:ext>
            </a:extLst>
          </p:cNvPr>
          <p:cNvCxnSpPr/>
          <p:nvPr/>
        </p:nvCxnSpPr>
        <p:spPr>
          <a:xfrm>
            <a:off x="269782" y="1257618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530">
            <a:extLst>
              <a:ext uri="{FF2B5EF4-FFF2-40B4-BE49-F238E27FC236}">
                <a16:creationId xmlns:a16="http://schemas.microsoft.com/office/drawing/2014/main" id="{77EA645C-9E60-4C2C-8174-4C406D7A039B}"/>
              </a:ext>
            </a:extLst>
          </p:cNvPr>
          <p:cNvCxnSpPr>
            <a:cxnSpLocks/>
          </p:cNvCxnSpPr>
          <p:nvPr/>
        </p:nvCxnSpPr>
        <p:spPr>
          <a:xfrm flipH="1">
            <a:off x="3429864" y="1411262"/>
            <a:ext cx="18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530">
            <a:extLst>
              <a:ext uri="{FF2B5EF4-FFF2-40B4-BE49-F238E27FC236}">
                <a16:creationId xmlns:a16="http://schemas.microsoft.com/office/drawing/2014/main" id="{E77B4A0A-FD4A-47D2-8615-9255F822CE56}"/>
              </a:ext>
            </a:extLst>
          </p:cNvPr>
          <p:cNvCxnSpPr>
            <a:cxnSpLocks/>
          </p:cNvCxnSpPr>
          <p:nvPr/>
        </p:nvCxnSpPr>
        <p:spPr>
          <a:xfrm flipH="1">
            <a:off x="1841817" y="2928015"/>
            <a:ext cx="625607" cy="3409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2FE0CF-89D9-4DFA-A412-0C82CA37ADFA}"/>
              </a:ext>
            </a:extLst>
          </p:cNvPr>
          <p:cNvGrpSpPr/>
          <p:nvPr/>
        </p:nvGrpSpPr>
        <p:grpSpPr>
          <a:xfrm>
            <a:off x="2281914" y="5128912"/>
            <a:ext cx="2695202" cy="820803"/>
            <a:chOff x="3082433" y="3049462"/>
            <a:chExt cx="2485753" cy="738385"/>
          </a:xfrm>
        </p:grpSpPr>
        <p:sp>
          <p:nvSpPr>
            <p:cNvPr id="138" name="矩形: 圆角 333">
              <a:extLst>
                <a:ext uri="{FF2B5EF4-FFF2-40B4-BE49-F238E27FC236}">
                  <a16:creationId xmlns:a16="http://schemas.microsoft.com/office/drawing/2014/main" id="{0E3098E7-6395-4ABF-973F-449AEA312F8F}"/>
                </a:ext>
              </a:extLst>
            </p:cNvPr>
            <p:cNvSpPr/>
            <p:nvPr/>
          </p:nvSpPr>
          <p:spPr>
            <a:xfrm>
              <a:off x="3082433" y="3055194"/>
              <a:ext cx="2480580" cy="7326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文本框 474">
              <a:extLst>
                <a:ext uri="{FF2B5EF4-FFF2-40B4-BE49-F238E27FC236}">
                  <a16:creationId xmlns:a16="http://schemas.microsoft.com/office/drawing/2014/main" id="{3DA910D9-AAAA-4E19-A1E7-29A06C1A4604}"/>
                </a:ext>
              </a:extLst>
            </p:cNvPr>
            <p:cNvSpPr txBox="1"/>
            <p:nvPr/>
          </p:nvSpPr>
          <p:spPr>
            <a:xfrm>
              <a:off x="3142162" y="3049462"/>
              <a:ext cx="2426024" cy="72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Final: Downstream Analysis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 binding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Histone modification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Expression profiles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9C25DC-63D8-4680-92D7-3566E5DF792E}"/>
              </a:ext>
            </a:extLst>
          </p:cNvPr>
          <p:cNvGrpSpPr/>
          <p:nvPr/>
        </p:nvGrpSpPr>
        <p:grpSpPr>
          <a:xfrm>
            <a:off x="269782" y="3393670"/>
            <a:ext cx="2867118" cy="854628"/>
            <a:chOff x="215917" y="3369145"/>
            <a:chExt cx="1956434" cy="854628"/>
          </a:xfrm>
        </p:grpSpPr>
        <p:sp>
          <p:nvSpPr>
            <p:cNvPr id="58" name="矩形: 圆角 220">
              <a:extLst>
                <a:ext uri="{FF2B5EF4-FFF2-40B4-BE49-F238E27FC236}">
                  <a16:creationId xmlns:a16="http://schemas.microsoft.com/office/drawing/2014/main" id="{1D244935-1F9B-45D9-8E5C-F40AADE2ED6D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474">
              <a:extLst>
                <a:ext uri="{FF2B5EF4-FFF2-40B4-BE49-F238E27FC236}">
                  <a16:creationId xmlns:a16="http://schemas.microsoft.com/office/drawing/2014/main" id="{8A53D147-F787-4DFD-8C7F-D3C2925D48E2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Open Chromatin Identification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hotspot2.sh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broadPeak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narrowPeak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597E79-7D65-476B-97E6-3E388AB953C6}"/>
              </a:ext>
            </a:extLst>
          </p:cNvPr>
          <p:cNvGrpSpPr/>
          <p:nvPr/>
        </p:nvGrpSpPr>
        <p:grpSpPr>
          <a:xfrm>
            <a:off x="4047450" y="3393669"/>
            <a:ext cx="2630422" cy="854628"/>
            <a:chOff x="215917" y="3369145"/>
            <a:chExt cx="1956434" cy="854628"/>
          </a:xfrm>
        </p:grpSpPr>
        <p:sp>
          <p:nvSpPr>
            <p:cNvPr id="61" name="矩形: 圆角 220">
              <a:extLst>
                <a:ext uri="{FF2B5EF4-FFF2-40B4-BE49-F238E27FC236}">
                  <a16:creationId xmlns:a16="http://schemas.microsoft.com/office/drawing/2014/main" id="{9E887E48-9481-4FE3-84DB-3453BC942AC9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474">
              <a:extLst>
                <a:ext uri="{FF2B5EF4-FFF2-40B4-BE49-F238E27FC236}">
                  <a16:creationId xmlns:a16="http://schemas.microsoft.com/office/drawing/2014/main" id="{653E1275-AD85-477F-A26E-E479EDC049B0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Genome-wide Density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bigwig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track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into IGV</a:t>
              </a:r>
            </a:p>
          </p:txBody>
        </p:sp>
      </p:grpSp>
      <p:cxnSp>
        <p:nvCxnSpPr>
          <p:cNvPr id="63" name="连接符: 肘形 530">
            <a:extLst>
              <a:ext uri="{FF2B5EF4-FFF2-40B4-BE49-F238E27FC236}">
                <a16:creationId xmlns:a16="http://schemas.microsoft.com/office/drawing/2014/main" id="{C75D4DE0-E8B0-404F-AC2C-E45715B27D8A}"/>
              </a:ext>
            </a:extLst>
          </p:cNvPr>
          <p:cNvCxnSpPr>
            <a:cxnSpLocks/>
          </p:cNvCxnSpPr>
          <p:nvPr/>
        </p:nvCxnSpPr>
        <p:spPr>
          <a:xfrm>
            <a:off x="4420381" y="2902788"/>
            <a:ext cx="625607" cy="3409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E10350-4300-4100-AC5E-9E706F317606}"/>
              </a:ext>
            </a:extLst>
          </p:cNvPr>
          <p:cNvCxnSpPr/>
          <p:nvPr/>
        </p:nvCxnSpPr>
        <p:spPr>
          <a:xfrm>
            <a:off x="355783" y="4432618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530">
            <a:extLst>
              <a:ext uri="{FF2B5EF4-FFF2-40B4-BE49-F238E27FC236}">
                <a16:creationId xmlns:a16="http://schemas.microsoft.com/office/drawing/2014/main" id="{469C5644-CEB6-4BC2-8E82-82840E0443C5}"/>
              </a:ext>
            </a:extLst>
          </p:cNvPr>
          <p:cNvCxnSpPr>
            <a:cxnSpLocks/>
          </p:cNvCxnSpPr>
          <p:nvPr/>
        </p:nvCxnSpPr>
        <p:spPr>
          <a:xfrm flipH="1">
            <a:off x="3464650" y="4495800"/>
            <a:ext cx="18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5378</TotalTime>
  <Words>63</Words>
  <Application>Microsoft Office PowerPoint</Application>
  <PresentationFormat>A4 Paper (210x297 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KerenChow</dc:creator>
  <cp:lastModifiedBy>Keren Zhou</cp:lastModifiedBy>
  <cp:revision>311</cp:revision>
  <cp:lastPrinted>2019-01-18T02:19:43Z</cp:lastPrinted>
  <dcterms:created xsi:type="dcterms:W3CDTF">2019-01-14T09:04:28Z</dcterms:created>
  <dcterms:modified xsi:type="dcterms:W3CDTF">2020-09-07T22:17:28Z</dcterms:modified>
</cp:coreProperties>
</file>