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DE2"/>
    <a:srgbClr val="E93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4CEEA-C214-4ACB-81A1-2F084D857E7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7881D-84A0-4AF8-8F15-94D955BBE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7881D-84A0-4AF8-8F15-94D955BBE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3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2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7E11D-FEB1-472B-A75D-296341B0175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8DFB-84F3-4F56-ACC6-A7CFD355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1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559765-44D1-4304-BD21-A1B47548909F}"/>
              </a:ext>
            </a:extLst>
          </p:cNvPr>
          <p:cNvGrpSpPr/>
          <p:nvPr/>
        </p:nvGrpSpPr>
        <p:grpSpPr>
          <a:xfrm>
            <a:off x="223884" y="271507"/>
            <a:ext cx="1621999" cy="794617"/>
            <a:chOff x="3613221" y="239789"/>
            <a:chExt cx="1880904" cy="683924"/>
          </a:xfrm>
          <a:noFill/>
        </p:grpSpPr>
        <p:sp>
          <p:nvSpPr>
            <p:cNvPr id="221" name="矩形: 圆角 220">
              <a:extLst>
                <a:ext uri="{FF2B5EF4-FFF2-40B4-BE49-F238E27FC236}">
                  <a16:creationId xmlns:a16="http://schemas.microsoft.com/office/drawing/2014/main" id="{0FD9C0D4-DE22-4C3A-9C8B-EFFFEA289ACA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B123E5CE-2A26-48AF-9B44-AAEB3BAC7222}"/>
                </a:ext>
              </a:extLst>
            </p:cNvPr>
            <p:cNvSpPr txBox="1"/>
            <p:nvPr/>
          </p:nvSpPr>
          <p:spPr>
            <a:xfrm>
              <a:off x="3694835" y="296625"/>
              <a:ext cx="1717676" cy="55187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FASTQ (SE/PE)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Rep1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Rep2 (</a:t>
              </a: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fastQC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84" name="组合 23">
            <a:extLst>
              <a:ext uri="{FF2B5EF4-FFF2-40B4-BE49-F238E27FC236}">
                <a16:creationId xmlns:a16="http://schemas.microsoft.com/office/drawing/2014/main" id="{C038D166-9A2B-4506-AD84-ECCF61DFB234}"/>
              </a:ext>
            </a:extLst>
          </p:cNvPr>
          <p:cNvGrpSpPr/>
          <p:nvPr/>
        </p:nvGrpSpPr>
        <p:grpSpPr>
          <a:xfrm>
            <a:off x="4636189" y="255241"/>
            <a:ext cx="2105721" cy="843547"/>
            <a:chOff x="3589306" y="239789"/>
            <a:chExt cx="1945576" cy="683924"/>
          </a:xfrm>
          <a:noFill/>
        </p:grpSpPr>
        <p:sp>
          <p:nvSpPr>
            <p:cNvPr id="85" name="矩形: 圆角 220">
              <a:extLst>
                <a:ext uri="{FF2B5EF4-FFF2-40B4-BE49-F238E27FC236}">
                  <a16:creationId xmlns:a16="http://schemas.microsoft.com/office/drawing/2014/main" id="{616456FA-6F66-423A-843D-04F3A461F329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474">
              <a:extLst>
                <a:ext uri="{FF2B5EF4-FFF2-40B4-BE49-F238E27FC236}">
                  <a16:creationId xmlns:a16="http://schemas.microsoft.com/office/drawing/2014/main" id="{D23514EE-8BA6-42A8-A710-581C4C2690FD}"/>
                </a:ext>
              </a:extLst>
            </p:cNvPr>
            <p:cNvSpPr txBox="1"/>
            <p:nvPr/>
          </p:nvSpPr>
          <p:spPr>
            <a:xfrm>
              <a:off x="3589306" y="267712"/>
              <a:ext cx="1945576" cy="5198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Genome Mapping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Tophat2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Bowtie2</a:t>
              </a:r>
            </a:p>
          </p:txBody>
        </p:sp>
      </p:grpSp>
      <p:cxnSp>
        <p:nvCxnSpPr>
          <p:cNvPr id="87" name="连接符: 肘形 530">
            <a:extLst>
              <a:ext uri="{FF2B5EF4-FFF2-40B4-BE49-F238E27FC236}">
                <a16:creationId xmlns:a16="http://schemas.microsoft.com/office/drawing/2014/main" id="{CC30CDF4-A3D8-444A-8FA5-D44173FD61D7}"/>
              </a:ext>
            </a:extLst>
          </p:cNvPr>
          <p:cNvCxnSpPr>
            <a:cxnSpLocks/>
          </p:cNvCxnSpPr>
          <p:nvPr/>
        </p:nvCxnSpPr>
        <p:spPr>
          <a:xfrm rot="-5400000">
            <a:off x="4400224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23">
            <a:extLst>
              <a:ext uri="{FF2B5EF4-FFF2-40B4-BE49-F238E27FC236}">
                <a16:creationId xmlns:a16="http://schemas.microsoft.com/office/drawing/2014/main" id="{610650B1-BEF8-4B17-B8D8-E5884EFC0BCD}"/>
              </a:ext>
            </a:extLst>
          </p:cNvPr>
          <p:cNvGrpSpPr/>
          <p:nvPr/>
        </p:nvGrpSpPr>
        <p:grpSpPr>
          <a:xfrm>
            <a:off x="2316378" y="251586"/>
            <a:ext cx="1837885" cy="850857"/>
            <a:chOff x="3613221" y="239789"/>
            <a:chExt cx="1880904" cy="683924"/>
          </a:xfrm>
          <a:noFill/>
        </p:grpSpPr>
        <p:sp>
          <p:nvSpPr>
            <p:cNvPr id="89" name="矩形: 圆角 220">
              <a:extLst>
                <a:ext uri="{FF2B5EF4-FFF2-40B4-BE49-F238E27FC236}">
                  <a16:creationId xmlns:a16="http://schemas.microsoft.com/office/drawing/2014/main" id="{851B6CAD-A2C4-4037-B86E-BCBE357CDE33}"/>
                </a:ext>
              </a:extLst>
            </p:cNvPr>
            <p:cNvSpPr/>
            <p:nvPr/>
          </p:nvSpPr>
          <p:spPr>
            <a:xfrm>
              <a:off x="3613221" y="239789"/>
              <a:ext cx="1880904" cy="6839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474">
              <a:extLst>
                <a:ext uri="{FF2B5EF4-FFF2-40B4-BE49-F238E27FC236}">
                  <a16:creationId xmlns:a16="http://schemas.microsoft.com/office/drawing/2014/main" id="{F0E6E4B3-E16D-48ED-AFAF-2FF250547C4E}"/>
                </a:ext>
              </a:extLst>
            </p:cNvPr>
            <p:cNvSpPr txBox="1"/>
            <p:nvPr/>
          </p:nvSpPr>
          <p:spPr>
            <a:xfrm>
              <a:off x="3722363" y="268390"/>
              <a:ext cx="1746502" cy="3813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Reads Treatment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8823D4-AA5B-48C8-BE75-FE736B2CE451}"/>
              </a:ext>
            </a:extLst>
          </p:cNvPr>
          <p:cNvGrpSpPr/>
          <p:nvPr/>
        </p:nvGrpSpPr>
        <p:grpSpPr>
          <a:xfrm>
            <a:off x="542950" y="1469467"/>
            <a:ext cx="2465106" cy="1174695"/>
            <a:chOff x="215917" y="3369145"/>
            <a:chExt cx="1956434" cy="974626"/>
          </a:xfrm>
        </p:grpSpPr>
        <p:sp>
          <p:nvSpPr>
            <p:cNvPr id="106" name="矩形: 圆角 220">
              <a:extLst>
                <a:ext uri="{FF2B5EF4-FFF2-40B4-BE49-F238E27FC236}">
                  <a16:creationId xmlns:a16="http://schemas.microsoft.com/office/drawing/2014/main" id="{265894CD-8C9D-4742-B3E2-23F49B5DB72C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474">
              <a:extLst>
                <a:ext uri="{FF2B5EF4-FFF2-40B4-BE49-F238E27FC236}">
                  <a16:creationId xmlns:a16="http://schemas.microsoft.com/office/drawing/2014/main" id="{AAA360AB-CBF9-453C-9A23-974396FD5D1F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Peaks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ExomePeak</a:t>
              </a:r>
              <a:endPara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1e-5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FDR &lt;= 1e-3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Fold_enrichment</a:t>
              </a: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&gt;= 2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CC4B5-0E8F-48E4-869D-8BAFDF09E55C}"/>
              </a:ext>
            </a:extLst>
          </p:cNvPr>
          <p:cNvCxnSpPr/>
          <p:nvPr/>
        </p:nvCxnSpPr>
        <p:spPr>
          <a:xfrm>
            <a:off x="343714" y="1320966"/>
            <a:ext cx="62963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30">
            <a:extLst>
              <a:ext uri="{FF2B5EF4-FFF2-40B4-BE49-F238E27FC236}">
                <a16:creationId xmlns:a16="http://schemas.microsoft.com/office/drawing/2014/main" id="{73D35DF5-B04B-476E-AAB4-7A0BD116AC7D}"/>
              </a:ext>
            </a:extLst>
          </p:cNvPr>
          <p:cNvCxnSpPr>
            <a:cxnSpLocks/>
          </p:cNvCxnSpPr>
          <p:nvPr/>
        </p:nvCxnSpPr>
        <p:spPr>
          <a:xfrm rot="-5400000">
            <a:off x="2067296" y="522768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362F0E-8A24-405F-A9F2-15F8B05CB12B}"/>
              </a:ext>
            </a:extLst>
          </p:cNvPr>
          <p:cNvGrpSpPr/>
          <p:nvPr/>
        </p:nvGrpSpPr>
        <p:grpSpPr>
          <a:xfrm>
            <a:off x="749300" y="3030587"/>
            <a:ext cx="5541647" cy="974626"/>
            <a:chOff x="3082433" y="3049462"/>
            <a:chExt cx="2485753" cy="738707"/>
          </a:xfrm>
        </p:grpSpPr>
        <p:sp>
          <p:nvSpPr>
            <p:cNvPr id="41" name="矩形: 圆角 333">
              <a:extLst>
                <a:ext uri="{FF2B5EF4-FFF2-40B4-BE49-F238E27FC236}">
                  <a16:creationId xmlns:a16="http://schemas.microsoft.com/office/drawing/2014/main" id="{4C88123B-BB1B-4081-94C1-45667AC62E3B}"/>
                </a:ext>
              </a:extLst>
            </p:cNvPr>
            <p:cNvSpPr/>
            <p:nvPr/>
          </p:nvSpPr>
          <p:spPr>
            <a:xfrm>
              <a:off x="3082433" y="3055194"/>
              <a:ext cx="2480580" cy="7326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74">
              <a:extLst>
                <a:ext uri="{FF2B5EF4-FFF2-40B4-BE49-F238E27FC236}">
                  <a16:creationId xmlns:a16="http://schemas.microsoft.com/office/drawing/2014/main" id="{964A6CCA-DBE1-4C28-A2C0-CBB42C320F96}"/>
                </a:ext>
              </a:extLst>
            </p:cNvPr>
            <p:cNvSpPr txBox="1"/>
            <p:nvPr/>
          </p:nvSpPr>
          <p:spPr>
            <a:xfrm>
              <a:off x="3142162" y="3049462"/>
              <a:ext cx="2426024" cy="73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Final: m6A Peaks (Differential Peaks)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Bed12 format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Scanning “RRACH” motif in peaks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Metagene patterns in mRNAs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Downstream analysis</a:t>
              </a:r>
            </a:p>
          </p:txBody>
        </p:sp>
      </p:grpSp>
      <p:cxnSp>
        <p:nvCxnSpPr>
          <p:cNvPr id="43" name="连接符: 肘形 530">
            <a:extLst>
              <a:ext uri="{FF2B5EF4-FFF2-40B4-BE49-F238E27FC236}">
                <a16:creationId xmlns:a16="http://schemas.microsoft.com/office/drawing/2014/main" id="{7CACC0A7-EF49-4023-9D26-2905DC541671}"/>
              </a:ext>
            </a:extLst>
          </p:cNvPr>
          <p:cNvCxnSpPr>
            <a:cxnSpLocks/>
          </p:cNvCxnSpPr>
          <p:nvPr/>
        </p:nvCxnSpPr>
        <p:spPr>
          <a:xfrm flipH="1">
            <a:off x="1775483" y="2562320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A465B2-BD14-4721-AF75-7489136344AF}"/>
              </a:ext>
            </a:extLst>
          </p:cNvPr>
          <p:cNvGrpSpPr/>
          <p:nvPr/>
        </p:nvGrpSpPr>
        <p:grpSpPr>
          <a:xfrm>
            <a:off x="3825859" y="1469467"/>
            <a:ext cx="2465106" cy="1030064"/>
            <a:chOff x="215917" y="3369145"/>
            <a:chExt cx="1956434" cy="854628"/>
          </a:xfrm>
        </p:grpSpPr>
        <p:sp>
          <p:nvSpPr>
            <p:cNvPr id="35" name="矩形: 圆角 220">
              <a:extLst>
                <a:ext uri="{FF2B5EF4-FFF2-40B4-BE49-F238E27FC236}">
                  <a16:creationId xmlns:a16="http://schemas.microsoft.com/office/drawing/2014/main" id="{B84A8E6A-502F-4AF7-9E83-310F174D8BB7}"/>
                </a:ext>
              </a:extLst>
            </p:cNvPr>
            <p:cNvSpPr/>
            <p:nvPr/>
          </p:nvSpPr>
          <p:spPr>
            <a:xfrm>
              <a:off x="235032" y="3387363"/>
              <a:ext cx="1918201" cy="83641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474">
              <a:extLst>
                <a:ext uri="{FF2B5EF4-FFF2-40B4-BE49-F238E27FC236}">
                  <a16:creationId xmlns:a16="http://schemas.microsoft.com/office/drawing/2014/main" id="{80223435-D13D-4696-A0DB-F3BE374625A3}"/>
                </a:ext>
              </a:extLst>
            </p:cNvPr>
            <p:cNvSpPr txBox="1"/>
            <p:nvPr/>
          </p:nvSpPr>
          <p:spPr>
            <a:xfrm>
              <a:off x="215917" y="3369145"/>
              <a:ext cx="1956434" cy="849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Differential Methylated Peaks Calling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QNB package in R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P-value &lt;= 0.05, optional</a:t>
              </a:r>
            </a:p>
            <a:p>
              <a:pPr marL="171450" indent="-1714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|Log2(FC)| &gt;=1</a:t>
              </a:r>
            </a:p>
          </p:txBody>
        </p:sp>
      </p:grpSp>
      <p:cxnSp>
        <p:nvCxnSpPr>
          <p:cNvPr id="37" name="连接符: 肘形 530">
            <a:extLst>
              <a:ext uri="{FF2B5EF4-FFF2-40B4-BE49-F238E27FC236}">
                <a16:creationId xmlns:a16="http://schemas.microsoft.com/office/drawing/2014/main" id="{FF818FDF-165D-4480-BA72-20211130EE75}"/>
              </a:ext>
            </a:extLst>
          </p:cNvPr>
          <p:cNvCxnSpPr>
            <a:cxnSpLocks/>
          </p:cNvCxnSpPr>
          <p:nvPr/>
        </p:nvCxnSpPr>
        <p:spPr>
          <a:xfrm flipH="1">
            <a:off x="5058392" y="2562320"/>
            <a:ext cx="18" cy="365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5170</TotalTime>
  <Words>80</Words>
  <Application>Microsoft Office PowerPoint</Application>
  <PresentationFormat>A4 Paper (210x297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KerenChow</dc:creator>
  <cp:lastModifiedBy>Keren Zhou</cp:lastModifiedBy>
  <cp:revision>314</cp:revision>
  <cp:lastPrinted>2019-01-18T02:19:43Z</cp:lastPrinted>
  <dcterms:created xsi:type="dcterms:W3CDTF">2019-01-14T09:04:28Z</dcterms:created>
  <dcterms:modified xsi:type="dcterms:W3CDTF">2019-11-20T06:17:48Z</dcterms:modified>
</cp:coreProperties>
</file>