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DE2"/>
    <a:srgbClr val="E93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4CEEA-C214-4ACB-81A1-2F084D857E75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881D-84A0-4AF8-8F15-94D955BBE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7881D-84A0-4AF8-8F15-94D955BBEE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E11D-FEB1-472B-A75D-296341B0175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559765-44D1-4304-BD21-A1B47548909F}"/>
              </a:ext>
            </a:extLst>
          </p:cNvPr>
          <p:cNvGrpSpPr/>
          <p:nvPr/>
        </p:nvGrpSpPr>
        <p:grpSpPr>
          <a:xfrm>
            <a:off x="597914" y="972416"/>
            <a:ext cx="2197083" cy="698037"/>
            <a:chOff x="3613221" y="239789"/>
            <a:chExt cx="1880904" cy="698037"/>
          </a:xfrm>
          <a:noFill/>
        </p:grpSpPr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0FD9C0D4-DE22-4C3A-9C8B-EFFFEA289AC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B123E5CE-2A26-48AF-9B44-AAEB3BAC7222}"/>
                </a:ext>
              </a:extLst>
            </p:cNvPr>
            <p:cNvSpPr txBox="1"/>
            <p:nvPr/>
          </p:nvSpPr>
          <p:spPr>
            <a:xfrm>
              <a:off x="3750734" y="296625"/>
              <a:ext cx="1605886" cy="6412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Genome Annotation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Bed12 (transcripts)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Bed6 </a:t>
              </a:r>
            </a:p>
          </p:txBody>
        </p:sp>
      </p:grpSp>
      <p:cxnSp>
        <p:nvCxnSpPr>
          <p:cNvPr id="94" name="连接符: 肘形 530">
            <a:extLst>
              <a:ext uri="{FF2B5EF4-FFF2-40B4-BE49-F238E27FC236}">
                <a16:creationId xmlns:a16="http://schemas.microsoft.com/office/drawing/2014/main" id="{0B167A61-CC69-4A4F-87C1-7FBE66A31421}"/>
              </a:ext>
            </a:extLst>
          </p:cNvPr>
          <p:cNvCxnSpPr>
            <a:cxnSpLocks/>
          </p:cNvCxnSpPr>
          <p:nvPr/>
        </p:nvCxnSpPr>
        <p:spPr>
          <a:xfrm>
            <a:off x="1723588" y="1734150"/>
            <a:ext cx="824559" cy="550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530">
            <a:extLst>
              <a:ext uri="{FF2B5EF4-FFF2-40B4-BE49-F238E27FC236}">
                <a16:creationId xmlns:a16="http://schemas.microsoft.com/office/drawing/2014/main" id="{F57626D8-796F-4505-A4C5-65DEF972956A}"/>
              </a:ext>
            </a:extLst>
          </p:cNvPr>
          <p:cNvCxnSpPr>
            <a:cxnSpLocks/>
          </p:cNvCxnSpPr>
          <p:nvPr/>
        </p:nvCxnSpPr>
        <p:spPr>
          <a:xfrm flipH="1">
            <a:off x="4045276" y="1748942"/>
            <a:ext cx="958513" cy="545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8823D4-AA5B-48C8-BE75-FE736B2CE451}"/>
              </a:ext>
            </a:extLst>
          </p:cNvPr>
          <p:cNvGrpSpPr/>
          <p:nvPr/>
        </p:nvGrpSpPr>
        <p:grpSpPr>
          <a:xfrm>
            <a:off x="33197" y="2452629"/>
            <a:ext cx="3397285" cy="854628"/>
            <a:chOff x="215917" y="3369145"/>
            <a:chExt cx="1956434" cy="854628"/>
          </a:xfrm>
        </p:grpSpPr>
        <p:sp>
          <p:nvSpPr>
            <p:cNvPr id="106" name="矩形: 圆角 220">
              <a:extLst>
                <a:ext uri="{FF2B5EF4-FFF2-40B4-BE49-F238E27FC236}">
                  <a16:creationId xmlns:a16="http://schemas.microsoft.com/office/drawing/2014/main" id="{265894CD-8C9D-4742-B3E2-23F49B5DB72C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474">
              <a:extLst>
                <a:ext uri="{FF2B5EF4-FFF2-40B4-BE49-F238E27FC236}">
                  <a16:creationId xmlns:a16="http://schemas.microsoft.com/office/drawing/2014/main" id="{AAA360AB-CBF9-453C-9A23-974396FD5D1F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Peak + Transcripts (DNA)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features of same peak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transcripts of same gene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genes of same peak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FDBFF58-69EF-4CC4-B1C8-F2C29762A163}"/>
              </a:ext>
            </a:extLst>
          </p:cNvPr>
          <p:cNvGrpSpPr/>
          <p:nvPr/>
        </p:nvGrpSpPr>
        <p:grpSpPr>
          <a:xfrm>
            <a:off x="689767" y="6772154"/>
            <a:ext cx="5394236" cy="836410"/>
            <a:chOff x="235032" y="3387363"/>
            <a:chExt cx="1918201" cy="83641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4" name="矩形: 圆角 220">
              <a:extLst>
                <a:ext uri="{FF2B5EF4-FFF2-40B4-BE49-F238E27FC236}">
                  <a16:creationId xmlns:a16="http://schemas.microsoft.com/office/drawing/2014/main" id="{3B964A4E-AE1C-45DD-9A63-F0803CDF0B74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474">
              <a:extLst>
                <a:ext uri="{FF2B5EF4-FFF2-40B4-BE49-F238E27FC236}">
                  <a16:creationId xmlns:a16="http://schemas.microsoft.com/office/drawing/2014/main" id="{181E4B9D-C002-4384-B44B-FD06814A4680}"/>
                </a:ext>
              </a:extLst>
            </p:cNvPr>
            <p:cNvSpPr txBox="1"/>
            <p:nvPr/>
          </p:nvSpPr>
          <p:spPr>
            <a:xfrm>
              <a:off x="296860" y="3432645"/>
              <a:ext cx="1778304" cy="6412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Peak-Gene + Extra annotation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Comprehensive annotation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Customized analysis</a:t>
              </a:r>
            </a:p>
          </p:txBody>
        </p:sp>
      </p:grpSp>
      <p:cxnSp>
        <p:nvCxnSpPr>
          <p:cNvPr id="120" name="连接符: 肘形 530">
            <a:extLst>
              <a:ext uri="{FF2B5EF4-FFF2-40B4-BE49-F238E27FC236}">
                <a16:creationId xmlns:a16="http://schemas.microsoft.com/office/drawing/2014/main" id="{2863532D-4C5B-4E23-92E2-8032338D1513}"/>
              </a:ext>
            </a:extLst>
          </p:cNvPr>
          <p:cNvCxnSpPr>
            <a:cxnSpLocks/>
          </p:cNvCxnSpPr>
          <p:nvPr/>
        </p:nvCxnSpPr>
        <p:spPr>
          <a:xfrm flipH="1">
            <a:off x="4895803" y="788193"/>
            <a:ext cx="18" cy="182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CC4B5-0E8F-48E4-869D-8BAFDF09E55C}"/>
              </a:ext>
            </a:extLst>
          </p:cNvPr>
          <p:cNvCxnSpPr/>
          <p:nvPr/>
        </p:nvCxnSpPr>
        <p:spPr>
          <a:xfrm>
            <a:off x="229414" y="2375218"/>
            <a:ext cx="6296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530">
            <a:extLst>
              <a:ext uri="{FF2B5EF4-FFF2-40B4-BE49-F238E27FC236}">
                <a16:creationId xmlns:a16="http://schemas.microsoft.com/office/drawing/2014/main" id="{77EA645C-9E60-4C2C-8174-4C406D7A039B}"/>
              </a:ext>
            </a:extLst>
          </p:cNvPr>
          <p:cNvCxnSpPr>
            <a:cxnSpLocks/>
          </p:cNvCxnSpPr>
          <p:nvPr/>
        </p:nvCxnSpPr>
        <p:spPr>
          <a:xfrm flipH="1">
            <a:off x="1693737" y="3377999"/>
            <a:ext cx="18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23">
            <a:extLst>
              <a:ext uri="{FF2B5EF4-FFF2-40B4-BE49-F238E27FC236}">
                <a16:creationId xmlns:a16="http://schemas.microsoft.com/office/drawing/2014/main" id="{045A6DBD-A591-4FB3-8CE0-B818A08DA1BB}"/>
              </a:ext>
            </a:extLst>
          </p:cNvPr>
          <p:cNvGrpSpPr/>
          <p:nvPr/>
        </p:nvGrpSpPr>
        <p:grpSpPr>
          <a:xfrm>
            <a:off x="3905248" y="73099"/>
            <a:ext cx="2197083" cy="683924"/>
            <a:chOff x="3613221" y="239789"/>
            <a:chExt cx="1880904" cy="683924"/>
          </a:xfrm>
          <a:noFill/>
        </p:grpSpPr>
        <p:sp>
          <p:nvSpPr>
            <p:cNvPr id="53" name="矩形: 圆角 220">
              <a:extLst>
                <a:ext uri="{FF2B5EF4-FFF2-40B4-BE49-F238E27FC236}">
                  <a16:creationId xmlns:a16="http://schemas.microsoft.com/office/drawing/2014/main" id="{82C22FE9-1957-4A10-A9E6-5462582F8CB1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474">
              <a:extLst>
                <a:ext uri="{FF2B5EF4-FFF2-40B4-BE49-F238E27FC236}">
                  <a16:creationId xmlns:a16="http://schemas.microsoft.com/office/drawing/2014/main" id="{D5A4D474-E845-4354-B698-6746B6F232D7}"/>
                </a:ext>
              </a:extLst>
            </p:cNvPr>
            <p:cNvSpPr txBox="1"/>
            <p:nvPr/>
          </p:nvSpPr>
          <p:spPr>
            <a:xfrm>
              <a:off x="3645837" y="271225"/>
              <a:ext cx="1823623" cy="6412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Peak File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DNA-binding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RNA-binding sites</a:t>
              </a:r>
            </a:p>
          </p:txBody>
        </p:sp>
      </p:grpSp>
      <p:grpSp>
        <p:nvGrpSpPr>
          <p:cNvPr id="55" name="组合 23">
            <a:extLst>
              <a:ext uri="{FF2B5EF4-FFF2-40B4-BE49-F238E27FC236}">
                <a16:creationId xmlns:a16="http://schemas.microsoft.com/office/drawing/2014/main" id="{5A5B07C4-5C29-475D-AE03-2BA7B274E38A}"/>
              </a:ext>
            </a:extLst>
          </p:cNvPr>
          <p:cNvGrpSpPr/>
          <p:nvPr/>
        </p:nvGrpSpPr>
        <p:grpSpPr>
          <a:xfrm>
            <a:off x="3726025" y="992886"/>
            <a:ext cx="2411759" cy="839349"/>
            <a:chOff x="3613221" y="239789"/>
            <a:chExt cx="1880904" cy="839349"/>
          </a:xfrm>
          <a:noFill/>
        </p:grpSpPr>
        <p:sp>
          <p:nvSpPr>
            <p:cNvPr id="56" name="矩形: 圆角 220">
              <a:extLst>
                <a:ext uri="{FF2B5EF4-FFF2-40B4-BE49-F238E27FC236}">
                  <a16:creationId xmlns:a16="http://schemas.microsoft.com/office/drawing/2014/main" id="{99058616-890D-4E1D-AA0B-B635C6432204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474">
              <a:extLst>
                <a:ext uri="{FF2B5EF4-FFF2-40B4-BE49-F238E27FC236}">
                  <a16:creationId xmlns:a16="http://schemas.microsoft.com/office/drawing/2014/main" id="{6C198078-D748-452C-80B1-6F5BF94A0A53}"/>
                </a:ext>
              </a:extLst>
            </p:cNvPr>
            <p:cNvSpPr txBox="1"/>
            <p:nvPr/>
          </p:nvSpPr>
          <p:spPr>
            <a:xfrm>
              <a:off x="3645837" y="271225"/>
              <a:ext cx="1823623" cy="8079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Bed6 Format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Unique peak ID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Store original information</a:t>
              </a:r>
            </a:p>
          </p:txBody>
        </p:sp>
      </p:grpSp>
      <p:sp>
        <p:nvSpPr>
          <p:cNvPr id="59" name="文本框 310">
            <a:extLst>
              <a:ext uri="{FF2B5EF4-FFF2-40B4-BE49-F238E27FC236}">
                <a16:creationId xmlns:a16="http://schemas.microsoft.com/office/drawing/2014/main" id="{C1397CD0-2CCA-4235-8A2A-7E060E5E4BD1}"/>
              </a:ext>
            </a:extLst>
          </p:cNvPr>
          <p:cNvSpPr txBox="1"/>
          <p:nvPr/>
        </p:nvSpPr>
        <p:spPr>
          <a:xfrm>
            <a:off x="2495653" y="1870728"/>
            <a:ext cx="1651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Bedtools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intersection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F4CBDD-E0D9-4574-9662-36CFBC2072DB}"/>
              </a:ext>
            </a:extLst>
          </p:cNvPr>
          <p:cNvGrpSpPr/>
          <p:nvPr/>
        </p:nvGrpSpPr>
        <p:grpSpPr>
          <a:xfrm>
            <a:off x="3448015" y="2452629"/>
            <a:ext cx="3397285" cy="854628"/>
            <a:chOff x="215917" y="3369145"/>
            <a:chExt cx="1956434" cy="854628"/>
          </a:xfrm>
        </p:grpSpPr>
        <p:sp>
          <p:nvSpPr>
            <p:cNvPr id="62" name="矩形: 圆角 220">
              <a:extLst>
                <a:ext uri="{FF2B5EF4-FFF2-40B4-BE49-F238E27FC236}">
                  <a16:creationId xmlns:a16="http://schemas.microsoft.com/office/drawing/2014/main" id="{2F4827AF-34D1-473E-A764-E2C9E63973DC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474">
              <a:extLst>
                <a:ext uri="{FF2B5EF4-FFF2-40B4-BE49-F238E27FC236}">
                  <a16:creationId xmlns:a16="http://schemas.microsoft.com/office/drawing/2014/main" id="{A5C2E0D2-6D3D-4A73-BA73-59DBCF79AB1D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Peak + Transcripts (RNA)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features of same peak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transcripts of same gene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genes of same peak</a:t>
              </a:r>
            </a:p>
          </p:txBody>
        </p:sp>
      </p:grpSp>
      <p:cxnSp>
        <p:nvCxnSpPr>
          <p:cNvPr id="71" name="连接符: 肘形 530">
            <a:extLst>
              <a:ext uri="{FF2B5EF4-FFF2-40B4-BE49-F238E27FC236}">
                <a16:creationId xmlns:a16="http://schemas.microsoft.com/office/drawing/2014/main" id="{D30C3069-7E7E-4247-9533-8B39E9F330CF}"/>
              </a:ext>
            </a:extLst>
          </p:cNvPr>
          <p:cNvCxnSpPr>
            <a:cxnSpLocks/>
          </p:cNvCxnSpPr>
          <p:nvPr/>
        </p:nvCxnSpPr>
        <p:spPr>
          <a:xfrm flipH="1">
            <a:off x="1588469" y="775060"/>
            <a:ext cx="18" cy="182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23">
            <a:extLst>
              <a:ext uri="{FF2B5EF4-FFF2-40B4-BE49-F238E27FC236}">
                <a16:creationId xmlns:a16="http://schemas.microsoft.com/office/drawing/2014/main" id="{5C933535-2DAA-43BE-8C1C-DE4F159461F8}"/>
              </a:ext>
            </a:extLst>
          </p:cNvPr>
          <p:cNvGrpSpPr/>
          <p:nvPr/>
        </p:nvGrpSpPr>
        <p:grpSpPr>
          <a:xfrm>
            <a:off x="597914" y="59966"/>
            <a:ext cx="2197083" cy="683924"/>
            <a:chOff x="3613221" y="239789"/>
            <a:chExt cx="1880904" cy="683924"/>
          </a:xfrm>
          <a:noFill/>
        </p:grpSpPr>
        <p:sp>
          <p:nvSpPr>
            <p:cNvPr id="74" name="矩形: 圆角 220">
              <a:extLst>
                <a:ext uri="{FF2B5EF4-FFF2-40B4-BE49-F238E27FC236}">
                  <a16:creationId xmlns:a16="http://schemas.microsoft.com/office/drawing/2014/main" id="{2EE97F66-CBF7-4B1F-BBF0-CFB4A0AA4444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474">
              <a:extLst>
                <a:ext uri="{FF2B5EF4-FFF2-40B4-BE49-F238E27FC236}">
                  <a16:creationId xmlns:a16="http://schemas.microsoft.com/office/drawing/2014/main" id="{E76B1E2E-88BD-4F0E-8DD5-200E9D3725B8}"/>
                </a:ext>
              </a:extLst>
            </p:cNvPr>
            <p:cNvSpPr txBox="1"/>
            <p:nvPr/>
          </p:nvSpPr>
          <p:spPr>
            <a:xfrm>
              <a:off x="3645837" y="271225"/>
              <a:ext cx="1823623" cy="6412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Annotation Source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 project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UCSC genome browser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215DCEE-BB65-4008-8040-612F339CDEC1}"/>
              </a:ext>
            </a:extLst>
          </p:cNvPr>
          <p:cNvGrpSpPr/>
          <p:nvPr/>
        </p:nvGrpSpPr>
        <p:grpSpPr>
          <a:xfrm>
            <a:off x="33768" y="3632265"/>
            <a:ext cx="3397285" cy="1141338"/>
            <a:chOff x="215917" y="3369145"/>
            <a:chExt cx="1956434" cy="868215"/>
          </a:xfrm>
        </p:grpSpPr>
        <p:sp>
          <p:nvSpPr>
            <p:cNvPr id="77" name="矩形: 圆角 220">
              <a:extLst>
                <a:ext uri="{FF2B5EF4-FFF2-40B4-BE49-F238E27FC236}">
                  <a16:creationId xmlns:a16="http://schemas.microsoft.com/office/drawing/2014/main" id="{9E4913E3-3E17-41C4-B95F-FAE50E327090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文本框 474">
              <a:extLst>
                <a:ext uri="{FF2B5EF4-FFF2-40B4-BE49-F238E27FC236}">
                  <a16:creationId xmlns:a16="http://schemas.microsoft.com/office/drawing/2014/main" id="{6907B840-5038-4740-A0B5-ED0CEC51BED5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86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Peak-Gene Pairwise (DNA)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Priority feature (TSS (&lt;=1kb), TSS (1-2kb), 5’ UTR, CDS, …, TTS (&lt;=1kb), …)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Transcripts with closest distance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Priority gene class (</a:t>
              </a:r>
              <a:r>
                <a:rPr lang="en-US" sz="1200" b="1" dirty="0" err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protein_coding</a:t>
              </a: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lncRNA, miRNA, snoRNA…)</a:t>
              </a:r>
            </a:p>
          </p:txBody>
        </p:sp>
      </p:grpSp>
      <p:cxnSp>
        <p:nvCxnSpPr>
          <p:cNvPr id="79" name="连接符: 肘形 530">
            <a:extLst>
              <a:ext uri="{FF2B5EF4-FFF2-40B4-BE49-F238E27FC236}">
                <a16:creationId xmlns:a16="http://schemas.microsoft.com/office/drawing/2014/main" id="{BB46ED97-DED3-4DE5-A833-05D34606E15E}"/>
              </a:ext>
            </a:extLst>
          </p:cNvPr>
          <p:cNvCxnSpPr>
            <a:cxnSpLocks/>
          </p:cNvCxnSpPr>
          <p:nvPr/>
        </p:nvCxnSpPr>
        <p:spPr>
          <a:xfrm flipH="1">
            <a:off x="5093898" y="3377999"/>
            <a:ext cx="18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5F34F8-810F-45D4-99FD-0E5CF823691B}"/>
              </a:ext>
            </a:extLst>
          </p:cNvPr>
          <p:cNvGrpSpPr/>
          <p:nvPr/>
        </p:nvGrpSpPr>
        <p:grpSpPr>
          <a:xfrm>
            <a:off x="3433929" y="3632265"/>
            <a:ext cx="3397285" cy="1141338"/>
            <a:chOff x="215917" y="3369145"/>
            <a:chExt cx="1956434" cy="868215"/>
          </a:xfrm>
        </p:grpSpPr>
        <p:sp>
          <p:nvSpPr>
            <p:cNvPr id="81" name="矩形: 圆角 220">
              <a:extLst>
                <a:ext uri="{FF2B5EF4-FFF2-40B4-BE49-F238E27FC236}">
                  <a16:creationId xmlns:a16="http://schemas.microsoft.com/office/drawing/2014/main" id="{3AD973AE-77EA-43E7-87C8-2B055AD2BF09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文本框 474">
              <a:extLst>
                <a:ext uri="{FF2B5EF4-FFF2-40B4-BE49-F238E27FC236}">
                  <a16:creationId xmlns:a16="http://schemas.microsoft.com/office/drawing/2014/main" id="{63E9695C-7AB2-40A5-A519-2091CA4B167D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86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Peak-Gene Pairwise (RNA)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Priority feature (CDS, codon, 5’UTR, 3’ UTR, Exon, Intron…)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Transcripts with maximum overlap length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Priority gene class (</a:t>
              </a:r>
              <a:r>
                <a:rPr lang="en-US" sz="1200" b="1" dirty="0" err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protein_coding</a:t>
              </a: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lncRNA, miRNA, snoRNA…)</a:t>
              </a:r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6A077D9-C01D-4DE4-9954-BC15FE46A7A5}"/>
              </a:ext>
            </a:extLst>
          </p:cNvPr>
          <p:cNvCxnSpPr/>
          <p:nvPr/>
        </p:nvCxnSpPr>
        <p:spPr>
          <a:xfrm>
            <a:off x="280807" y="4839720"/>
            <a:ext cx="6296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530">
            <a:extLst>
              <a:ext uri="{FF2B5EF4-FFF2-40B4-BE49-F238E27FC236}">
                <a16:creationId xmlns:a16="http://schemas.microsoft.com/office/drawing/2014/main" id="{75E2F630-E4D7-4F65-A812-43358165D07B}"/>
              </a:ext>
            </a:extLst>
          </p:cNvPr>
          <p:cNvCxnSpPr>
            <a:cxnSpLocks/>
          </p:cNvCxnSpPr>
          <p:nvPr/>
        </p:nvCxnSpPr>
        <p:spPr>
          <a:xfrm flipH="1">
            <a:off x="3377588" y="4889635"/>
            <a:ext cx="18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84C8836-EEE6-43BE-AEDC-CBC01285C62E}"/>
              </a:ext>
            </a:extLst>
          </p:cNvPr>
          <p:cNvGrpSpPr/>
          <p:nvPr/>
        </p:nvGrpSpPr>
        <p:grpSpPr>
          <a:xfrm>
            <a:off x="974554" y="5178281"/>
            <a:ext cx="4918204" cy="1219967"/>
            <a:chOff x="974554" y="5965681"/>
            <a:chExt cx="4918204" cy="1219967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2F70D3C-212E-495F-BE53-277845AC0FF4}"/>
                </a:ext>
              </a:extLst>
            </p:cNvPr>
            <p:cNvGrpSpPr/>
            <p:nvPr/>
          </p:nvGrpSpPr>
          <p:grpSpPr>
            <a:xfrm>
              <a:off x="974554" y="5965681"/>
              <a:ext cx="4918204" cy="1219967"/>
              <a:chOff x="235032" y="3387363"/>
              <a:chExt cx="1983426" cy="836410"/>
            </a:xfrm>
          </p:grpSpPr>
          <p:sp>
            <p:nvSpPr>
              <p:cNvPr id="92" name="矩形: 圆角 220">
                <a:extLst>
                  <a:ext uri="{FF2B5EF4-FFF2-40B4-BE49-F238E27FC236}">
                    <a16:creationId xmlns:a16="http://schemas.microsoft.com/office/drawing/2014/main" id="{D9D7960F-3F2C-451B-8DF8-8C7B54E5CF9C}"/>
                  </a:ext>
                </a:extLst>
              </p:cNvPr>
              <p:cNvSpPr/>
              <p:nvPr/>
            </p:nvSpPr>
            <p:spPr>
              <a:xfrm>
                <a:off x="235032" y="3387363"/>
                <a:ext cx="1918201" cy="83641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文本框 474">
                <a:extLst>
                  <a:ext uri="{FF2B5EF4-FFF2-40B4-BE49-F238E27FC236}">
                    <a16:creationId xmlns:a16="http://schemas.microsoft.com/office/drawing/2014/main" id="{ACDF6CB7-2319-4F09-B7E9-1893F5289BB1}"/>
                  </a:ext>
                </a:extLst>
              </p:cNvPr>
              <p:cNvSpPr txBox="1"/>
              <p:nvPr/>
            </p:nvSpPr>
            <p:spPr>
              <a:xfrm>
                <a:off x="262024" y="3387363"/>
                <a:ext cx="1956434" cy="23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Another Round of Annotation (optional)</a:t>
                </a:r>
              </a:p>
            </p:txBody>
          </p:sp>
        </p:grpSp>
        <p:sp>
          <p:nvSpPr>
            <p:cNvPr id="109" name="文本框 474">
              <a:extLst>
                <a:ext uri="{FF2B5EF4-FFF2-40B4-BE49-F238E27FC236}">
                  <a16:creationId xmlns:a16="http://schemas.microsoft.com/office/drawing/2014/main" id="{A248BA51-69D9-49CC-B24C-3E18B0715BE9}"/>
                </a:ext>
              </a:extLst>
            </p:cNvPr>
            <p:cNvSpPr txBox="1"/>
            <p:nvPr/>
          </p:nvSpPr>
          <p:spPr>
            <a:xfrm>
              <a:off x="1369582" y="6259754"/>
              <a:ext cx="2206283" cy="925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Cpg</a:t>
              </a: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islands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Microsatelline</a:t>
              </a:r>
              <a:endPara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Transposons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 elements (Alu…)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0" name="文本框 474">
              <a:extLst>
                <a:ext uri="{FF2B5EF4-FFF2-40B4-BE49-F238E27FC236}">
                  <a16:creationId xmlns:a16="http://schemas.microsoft.com/office/drawing/2014/main" id="{8E2FC637-12AE-4B38-8971-F5A7A8021BA8}"/>
                </a:ext>
              </a:extLst>
            </p:cNvPr>
            <p:cNvSpPr txBox="1"/>
            <p:nvPr/>
          </p:nvSpPr>
          <p:spPr>
            <a:xfrm>
              <a:off x="3658216" y="6259754"/>
              <a:ext cx="2206283" cy="925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snoRNA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miRNA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tRNA and rRNA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GWAS catalog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cxnSp>
        <p:nvCxnSpPr>
          <p:cNvPr id="113" name="连接符: 肘形 530">
            <a:extLst>
              <a:ext uri="{FF2B5EF4-FFF2-40B4-BE49-F238E27FC236}">
                <a16:creationId xmlns:a16="http://schemas.microsoft.com/office/drawing/2014/main" id="{B1E78E35-7B40-4499-96F5-07117E926A7C}"/>
              </a:ext>
            </a:extLst>
          </p:cNvPr>
          <p:cNvCxnSpPr>
            <a:cxnSpLocks/>
          </p:cNvCxnSpPr>
          <p:nvPr/>
        </p:nvCxnSpPr>
        <p:spPr>
          <a:xfrm flipH="1">
            <a:off x="3377588" y="6462488"/>
            <a:ext cx="18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5134</TotalTime>
  <Words>194</Words>
  <Application>Microsoft Office PowerPoint</Application>
  <PresentationFormat>A4 Paper (210x297 mm)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KerenChow</dc:creator>
  <cp:lastModifiedBy>Keren Zhou</cp:lastModifiedBy>
  <cp:revision>305</cp:revision>
  <cp:lastPrinted>2019-01-18T02:19:43Z</cp:lastPrinted>
  <dcterms:created xsi:type="dcterms:W3CDTF">2019-01-14T09:04:28Z</dcterms:created>
  <dcterms:modified xsi:type="dcterms:W3CDTF">2019-11-28T02:34:35Z</dcterms:modified>
</cp:coreProperties>
</file>