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DE2"/>
    <a:srgbClr val="E93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4CEEA-C214-4ACB-81A1-2F084D857E7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7881D-84A0-4AF8-8F15-94D955BBE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7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7881D-84A0-4AF8-8F15-94D955BBEE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2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3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8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2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7E11D-FEB1-472B-A75D-296341B017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1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A3559765-44D1-4304-BD21-A1B47548909F}"/>
              </a:ext>
            </a:extLst>
          </p:cNvPr>
          <p:cNvGrpSpPr/>
          <p:nvPr/>
        </p:nvGrpSpPr>
        <p:grpSpPr>
          <a:xfrm>
            <a:off x="173084" y="128241"/>
            <a:ext cx="2481216" cy="989359"/>
            <a:chOff x="3613221" y="239789"/>
            <a:chExt cx="1880904" cy="752204"/>
          </a:xfrm>
          <a:noFill/>
        </p:grpSpPr>
        <p:sp>
          <p:nvSpPr>
            <p:cNvPr id="221" name="矩形: 圆角 220">
              <a:extLst>
                <a:ext uri="{FF2B5EF4-FFF2-40B4-BE49-F238E27FC236}">
                  <a16:creationId xmlns:a16="http://schemas.microsoft.com/office/drawing/2014/main" id="{0FD9C0D4-DE22-4C3A-9C8B-EFFFEA289ACA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文本框 474">
              <a:extLst>
                <a:ext uri="{FF2B5EF4-FFF2-40B4-BE49-F238E27FC236}">
                  <a16:creationId xmlns:a16="http://schemas.microsoft.com/office/drawing/2014/main" id="{B123E5CE-2A26-48AF-9B44-AAEB3BAC7222}"/>
                </a:ext>
              </a:extLst>
            </p:cNvPr>
            <p:cNvSpPr txBox="1"/>
            <p:nvPr/>
          </p:nvSpPr>
          <p:spPr>
            <a:xfrm>
              <a:off x="3808362" y="296625"/>
              <a:ext cx="1490623" cy="6953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Microarray Raw Data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 database: GEO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CEL data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matrix</a:t>
              </a:r>
            </a:p>
          </p:txBody>
        </p:sp>
      </p:grpSp>
      <p:grpSp>
        <p:nvGrpSpPr>
          <p:cNvPr id="88" name="组合 23">
            <a:extLst>
              <a:ext uri="{FF2B5EF4-FFF2-40B4-BE49-F238E27FC236}">
                <a16:creationId xmlns:a16="http://schemas.microsoft.com/office/drawing/2014/main" id="{610650B1-BEF8-4B17-B8D8-E5884EFC0BCD}"/>
              </a:ext>
            </a:extLst>
          </p:cNvPr>
          <p:cNvGrpSpPr/>
          <p:nvPr/>
        </p:nvGrpSpPr>
        <p:grpSpPr>
          <a:xfrm>
            <a:off x="3545343" y="128241"/>
            <a:ext cx="2903937" cy="925859"/>
            <a:chOff x="3613220" y="239789"/>
            <a:chExt cx="1989101" cy="683924"/>
          </a:xfrm>
          <a:noFill/>
        </p:grpSpPr>
        <p:sp>
          <p:nvSpPr>
            <p:cNvPr id="89" name="矩形: 圆角 220">
              <a:extLst>
                <a:ext uri="{FF2B5EF4-FFF2-40B4-BE49-F238E27FC236}">
                  <a16:creationId xmlns:a16="http://schemas.microsoft.com/office/drawing/2014/main" id="{851B6CAD-A2C4-4037-B86E-BCBE357CDE33}"/>
                </a:ext>
              </a:extLst>
            </p:cNvPr>
            <p:cNvSpPr/>
            <p:nvPr/>
          </p:nvSpPr>
          <p:spPr>
            <a:xfrm>
              <a:off x="3613220" y="239789"/>
              <a:ext cx="1989101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474">
              <a:extLst>
                <a:ext uri="{FF2B5EF4-FFF2-40B4-BE49-F238E27FC236}">
                  <a16:creationId xmlns:a16="http://schemas.microsoft.com/office/drawing/2014/main" id="{F0E6E4B3-E16D-48ED-AFAF-2FF250547C4E}"/>
                </a:ext>
              </a:extLst>
            </p:cNvPr>
            <p:cNvSpPr txBox="1"/>
            <p:nvPr/>
          </p:nvSpPr>
          <p:spPr>
            <a:xfrm>
              <a:off x="3676595" y="257048"/>
              <a:ext cx="1880904" cy="6494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Re-annotate Probe Set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Probe set id from company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 recent gene Annotations</a:t>
              </a:r>
            </a:p>
            <a:p>
              <a:pPr>
                <a:lnSpc>
                  <a:spcPts val="1300"/>
                </a:lnSpc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EMSENBL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8823D4-AA5B-48C8-BE75-FE736B2CE451}"/>
              </a:ext>
            </a:extLst>
          </p:cNvPr>
          <p:cNvGrpSpPr/>
          <p:nvPr/>
        </p:nvGrpSpPr>
        <p:grpSpPr>
          <a:xfrm>
            <a:off x="390510" y="3698962"/>
            <a:ext cx="2940622" cy="904112"/>
            <a:chOff x="215917" y="3369145"/>
            <a:chExt cx="1956434" cy="854628"/>
          </a:xfrm>
        </p:grpSpPr>
        <p:sp>
          <p:nvSpPr>
            <p:cNvPr id="106" name="矩形: 圆角 220">
              <a:extLst>
                <a:ext uri="{FF2B5EF4-FFF2-40B4-BE49-F238E27FC236}">
                  <a16:creationId xmlns:a16="http://schemas.microsoft.com/office/drawing/2014/main" id="{265894CD-8C9D-4742-B3E2-23F49B5DB72C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474">
              <a:extLst>
                <a:ext uri="{FF2B5EF4-FFF2-40B4-BE49-F238E27FC236}">
                  <a16:creationId xmlns:a16="http://schemas.microsoft.com/office/drawing/2014/main" id="{AAA360AB-CBF9-453C-9A23-974396FD5D1F}"/>
                </a:ext>
              </a:extLst>
            </p:cNvPr>
            <p:cNvSpPr txBox="1"/>
            <p:nvPr/>
          </p:nvSpPr>
          <p:spPr>
            <a:xfrm>
              <a:off x="215917" y="3369145"/>
              <a:ext cx="1956434" cy="76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Gene Expression Visualization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ggplot</a:t>
              </a:r>
              <a:endPara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Boxplot by groups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P-values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ACC4B5-0E8F-48E4-869D-8BAFDF09E55C}"/>
              </a:ext>
            </a:extLst>
          </p:cNvPr>
          <p:cNvCxnSpPr/>
          <p:nvPr/>
        </p:nvCxnSpPr>
        <p:spPr>
          <a:xfrm>
            <a:off x="248891" y="3585575"/>
            <a:ext cx="62963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30">
            <a:extLst>
              <a:ext uri="{FF2B5EF4-FFF2-40B4-BE49-F238E27FC236}">
                <a16:creationId xmlns:a16="http://schemas.microsoft.com/office/drawing/2014/main" id="{73D35DF5-B04B-476E-AAB4-7A0BD116AC7D}"/>
              </a:ext>
            </a:extLst>
          </p:cNvPr>
          <p:cNvCxnSpPr>
            <a:cxnSpLocks/>
          </p:cNvCxnSpPr>
          <p:nvPr/>
        </p:nvCxnSpPr>
        <p:spPr>
          <a:xfrm rot="-5400000">
            <a:off x="3077023" y="367777"/>
            <a:ext cx="0" cy="548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23">
            <a:extLst>
              <a:ext uri="{FF2B5EF4-FFF2-40B4-BE49-F238E27FC236}">
                <a16:creationId xmlns:a16="http://schemas.microsoft.com/office/drawing/2014/main" id="{455B3DE0-D28B-4A60-B912-FC57A7A0CFA2}"/>
              </a:ext>
            </a:extLst>
          </p:cNvPr>
          <p:cNvGrpSpPr/>
          <p:nvPr/>
        </p:nvGrpSpPr>
        <p:grpSpPr>
          <a:xfrm>
            <a:off x="2914714" y="1769955"/>
            <a:ext cx="3282886" cy="843547"/>
            <a:chOff x="3598701" y="239789"/>
            <a:chExt cx="1895424" cy="683924"/>
          </a:xfrm>
          <a:noFill/>
        </p:grpSpPr>
        <p:sp>
          <p:nvSpPr>
            <p:cNvPr id="55" name="矩形: 圆角 220">
              <a:extLst>
                <a:ext uri="{FF2B5EF4-FFF2-40B4-BE49-F238E27FC236}">
                  <a16:creationId xmlns:a16="http://schemas.microsoft.com/office/drawing/2014/main" id="{6B4B2CC0-0BC7-415A-830C-7198DC13F33A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474">
              <a:extLst>
                <a:ext uri="{FF2B5EF4-FFF2-40B4-BE49-F238E27FC236}">
                  <a16:creationId xmlns:a16="http://schemas.microsoft.com/office/drawing/2014/main" id="{8BA0A109-73DE-45B0-B7E0-2D4ED2E89AE0}"/>
                </a:ext>
              </a:extLst>
            </p:cNvPr>
            <p:cNvSpPr txBox="1"/>
            <p:nvPr/>
          </p:nvSpPr>
          <p:spPr>
            <a:xfrm>
              <a:off x="3598701" y="269668"/>
              <a:ext cx="1880904" cy="51986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KEEP Uniquely Mapped Probe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 probe-gene pairs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Discard multiple mapping probes</a:t>
              </a:r>
            </a:p>
          </p:txBody>
        </p:sp>
      </p:grpSp>
      <p:grpSp>
        <p:nvGrpSpPr>
          <p:cNvPr id="58" name="组合 23">
            <a:extLst>
              <a:ext uri="{FF2B5EF4-FFF2-40B4-BE49-F238E27FC236}">
                <a16:creationId xmlns:a16="http://schemas.microsoft.com/office/drawing/2014/main" id="{8AA366F1-2340-415B-B660-BACF22F8CFC3}"/>
              </a:ext>
            </a:extLst>
          </p:cNvPr>
          <p:cNvGrpSpPr/>
          <p:nvPr/>
        </p:nvGrpSpPr>
        <p:grpSpPr>
          <a:xfrm>
            <a:off x="193759" y="1756620"/>
            <a:ext cx="2321880" cy="969453"/>
            <a:chOff x="3566226" y="239788"/>
            <a:chExt cx="1979174" cy="786005"/>
          </a:xfrm>
          <a:noFill/>
        </p:grpSpPr>
        <p:sp>
          <p:nvSpPr>
            <p:cNvPr id="59" name="矩形: 圆角 220">
              <a:extLst>
                <a:ext uri="{FF2B5EF4-FFF2-40B4-BE49-F238E27FC236}">
                  <a16:creationId xmlns:a16="http://schemas.microsoft.com/office/drawing/2014/main" id="{03E2BAE2-13FA-4B5F-B180-4D4E5560A9E9}"/>
                </a:ext>
              </a:extLst>
            </p:cNvPr>
            <p:cNvSpPr/>
            <p:nvPr/>
          </p:nvSpPr>
          <p:spPr>
            <a:xfrm>
              <a:off x="3613221" y="239788"/>
              <a:ext cx="1880904" cy="78600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474">
              <a:extLst>
                <a:ext uri="{FF2B5EF4-FFF2-40B4-BE49-F238E27FC236}">
                  <a16:creationId xmlns:a16="http://schemas.microsoft.com/office/drawing/2014/main" id="{3F3BA829-32B1-4797-B796-D1B72B73A2BF}"/>
                </a:ext>
              </a:extLst>
            </p:cNvPr>
            <p:cNvSpPr txBox="1"/>
            <p:nvPr/>
          </p:nvSpPr>
          <p:spPr>
            <a:xfrm>
              <a:off x="3566226" y="269668"/>
              <a:ext cx="1979174" cy="6550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Gene Abundance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Affy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gcrma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limma</a:t>
              </a:r>
              <a:endPara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 CEL files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Estimate abundance (</a:t>
              </a: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rma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cxnSp>
        <p:nvCxnSpPr>
          <p:cNvPr id="61" name="连接符: 肘形 530">
            <a:extLst>
              <a:ext uri="{FF2B5EF4-FFF2-40B4-BE49-F238E27FC236}">
                <a16:creationId xmlns:a16="http://schemas.microsoft.com/office/drawing/2014/main" id="{AC651364-D5FC-4371-85ED-DF87F7D8D1EB}"/>
              </a:ext>
            </a:extLst>
          </p:cNvPr>
          <p:cNvCxnSpPr>
            <a:cxnSpLocks/>
          </p:cNvCxnSpPr>
          <p:nvPr/>
        </p:nvCxnSpPr>
        <p:spPr>
          <a:xfrm rot="5400000">
            <a:off x="2668143" y="2008849"/>
            <a:ext cx="0" cy="36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FFEC351-84B7-440D-866C-D10592EDAC5A}"/>
              </a:ext>
            </a:extLst>
          </p:cNvPr>
          <p:cNvCxnSpPr>
            <a:cxnSpLocks/>
          </p:cNvCxnSpPr>
          <p:nvPr/>
        </p:nvCxnSpPr>
        <p:spPr>
          <a:xfrm rot="5400000">
            <a:off x="4417593" y="1157046"/>
            <a:ext cx="665682" cy="52084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4794469-871D-4072-8326-695B02D804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88308" y="2064552"/>
            <a:ext cx="884736" cy="215697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5E278F5-19E1-4E64-8947-00BB5E4EBC83}"/>
              </a:ext>
            </a:extLst>
          </p:cNvPr>
          <p:cNvGrpSpPr/>
          <p:nvPr/>
        </p:nvGrpSpPr>
        <p:grpSpPr>
          <a:xfrm>
            <a:off x="3543539" y="3698961"/>
            <a:ext cx="2940622" cy="904113"/>
            <a:chOff x="215917" y="3369145"/>
            <a:chExt cx="1956434" cy="854628"/>
          </a:xfrm>
        </p:grpSpPr>
        <p:sp>
          <p:nvSpPr>
            <p:cNvPr id="49" name="矩形: 圆角 220">
              <a:extLst>
                <a:ext uri="{FF2B5EF4-FFF2-40B4-BE49-F238E27FC236}">
                  <a16:creationId xmlns:a16="http://schemas.microsoft.com/office/drawing/2014/main" id="{39A824BA-3469-46B6-A2A6-E2B396EA7DDB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74">
              <a:extLst>
                <a:ext uri="{FF2B5EF4-FFF2-40B4-BE49-F238E27FC236}">
                  <a16:creationId xmlns:a16="http://schemas.microsoft.com/office/drawing/2014/main" id="{F4E67A6A-6B49-42DF-BC16-9B71256A58A2}"/>
                </a:ext>
              </a:extLst>
            </p:cNvPr>
            <p:cNvSpPr txBox="1"/>
            <p:nvPr/>
          </p:nvSpPr>
          <p:spPr>
            <a:xfrm>
              <a:off x="215917" y="3369145"/>
              <a:ext cx="1956434" cy="37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Differential Analysis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Limma</a:t>
              </a:r>
              <a:endPara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71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5938</TotalTime>
  <Words>66</Words>
  <Application>Microsoft Office PowerPoint</Application>
  <PresentationFormat>A4 Paper (210x297 mm)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KerenChow</dc:creator>
  <cp:lastModifiedBy>Keren Zhou</cp:lastModifiedBy>
  <cp:revision>334</cp:revision>
  <cp:lastPrinted>2019-01-18T02:19:43Z</cp:lastPrinted>
  <dcterms:created xsi:type="dcterms:W3CDTF">2019-01-14T09:04:28Z</dcterms:created>
  <dcterms:modified xsi:type="dcterms:W3CDTF">2020-02-27T18:43:56Z</dcterms:modified>
</cp:coreProperties>
</file>