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iXxX9Ho3nPnQN83dQ7h/jktLc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git-okt.sed.inf.szte.hu/h050296" TargetMode="External"/><Relationship Id="rId5" Type="http://schemas.openxmlformats.org/officeDocument/2006/relationships/hyperlink" Target="https://git-okt.sed.inf.szte.hu/h04627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266488" y="2104825"/>
            <a:ext cx="461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hu" sz="2400"/>
              <a:t>4. Mérföldkő</a:t>
            </a:r>
            <a:endParaRPr sz="24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6575" y="2726050"/>
            <a:ext cx="27908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25" y="275800"/>
            <a:ext cx="7706150" cy="15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2806950" y="507800"/>
            <a:ext cx="35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hu" sz="2800"/>
              <a:t>Frontend - Design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145800" y="1277663"/>
            <a:ext cx="24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>
                <a:solidFill>
                  <a:srgbClr val="2E2E2E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Pergel Kata</a:t>
            </a:r>
            <a:endParaRPr sz="2000"/>
          </a:p>
        </p:txBody>
      </p:sp>
      <p:sp>
        <p:nvSpPr>
          <p:cNvPr id="63" name="Google Shape;63;p2"/>
          <p:cNvSpPr txBox="1"/>
          <p:nvPr/>
        </p:nvSpPr>
        <p:spPr>
          <a:xfrm>
            <a:off x="5320450" y="1277675"/>
            <a:ext cx="24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>
                <a:solidFill>
                  <a:srgbClr val="2E2E2E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Iváncsics Attila</a:t>
            </a:r>
            <a:endParaRPr sz="2000"/>
          </a:p>
        </p:txBody>
      </p:sp>
      <p:sp>
        <p:nvSpPr>
          <p:cNvPr id="64" name="Google Shape;64;p2"/>
          <p:cNvSpPr txBox="1"/>
          <p:nvPr/>
        </p:nvSpPr>
        <p:spPr>
          <a:xfrm>
            <a:off x="988675" y="1770275"/>
            <a:ext cx="64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Fájlok és oldalak: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988675" y="2071575"/>
            <a:ext cx="588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arukeszletek.html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cart.html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felhasznaloi.html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index.html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login.html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parts.html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raktar.html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sets.html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vegleg_rendeles.html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wishlist.html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css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pictures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2540850" y="581525"/>
            <a:ext cx="406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Backend - Database</a:t>
            </a:r>
            <a:endParaRPr sz="2800"/>
          </a:p>
        </p:txBody>
      </p:sp>
      <p:sp>
        <p:nvSpPr>
          <p:cNvPr id="71" name="Google Shape;71;p3"/>
          <p:cNvSpPr txBox="1"/>
          <p:nvPr/>
        </p:nvSpPr>
        <p:spPr>
          <a:xfrm>
            <a:off x="1285850" y="1294075"/>
            <a:ext cx="203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/>
              <a:t>Sólyom Ferenc</a:t>
            </a:r>
            <a:endParaRPr sz="2000"/>
          </a:p>
        </p:txBody>
      </p:sp>
      <p:sp>
        <p:nvSpPr>
          <p:cNvPr id="72" name="Google Shape;72;p3"/>
          <p:cNvSpPr txBox="1"/>
          <p:nvPr/>
        </p:nvSpPr>
        <p:spPr>
          <a:xfrm>
            <a:off x="3556350" y="1294075"/>
            <a:ext cx="203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/>
              <a:t>Illés Edit</a:t>
            </a:r>
            <a:endParaRPr sz="2000"/>
          </a:p>
        </p:txBody>
      </p:sp>
      <p:sp>
        <p:nvSpPr>
          <p:cNvPr id="73" name="Google Shape;73;p3"/>
          <p:cNvSpPr txBox="1"/>
          <p:nvPr/>
        </p:nvSpPr>
        <p:spPr>
          <a:xfrm>
            <a:off x="5646650" y="1294075"/>
            <a:ext cx="203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/>
              <a:t>Perényi Máté</a:t>
            </a:r>
            <a:endParaRPr sz="2000"/>
          </a:p>
        </p:txBody>
      </p:sp>
      <p:sp>
        <p:nvSpPr>
          <p:cNvPr id="74" name="Google Shape;74;p3"/>
          <p:cNvSpPr txBox="1"/>
          <p:nvPr/>
        </p:nvSpPr>
        <p:spPr>
          <a:xfrm>
            <a:off x="982850" y="1786675"/>
            <a:ext cx="22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Fájlok: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982850" y="2186875"/>
            <a:ext cx="289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email.js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server_microservice.js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cart_functions.js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client.js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productsMod.js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sets_functions.js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supplyControl.js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userMod.js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warehouseControl.js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wishlist.js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hu"/>
              <a:t>backup.sql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3113400" y="705100"/>
            <a:ext cx="29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/>
              <a:t>Tesztek</a:t>
            </a:r>
            <a:endParaRPr sz="2800"/>
          </a:p>
        </p:txBody>
      </p:sp>
      <p:sp>
        <p:nvSpPr>
          <p:cNvPr id="81" name="Google Shape;81;p4"/>
          <p:cNvSpPr txBox="1"/>
          <p:nvPr/>
        </p:nvSpPr>
        <p:spPr>
          <a:xfrm>
            <a:off x="1175650" y="1766425"/>
            <a:ext cx="72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/>
              <a:t>Illés Edit: Felhasználói munkamenet tesztelése, email-es funkciók tesztelése</a:t>
            </a:r>
            <a:endParaRPr sz="1600"/>
          </a:p>
        </p:txBody>
      </p:sp>
      <p:sp>
        <p:nvSpPr>
          <p:cNvPr id="82" name="Google Shape;82;p4"/>
          <p:cNvSpPr txBox="1"/>
          <p:nvPr/>
        </p:nvSpPr>
        <p:spPr>
          <a:xfrm>
            <a:off x="1175650" y="2356200"/>
            <a:ext cx="725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/>
              <a:t>Pergel Kata</a:t>
            </a:r>
            <a:r>
              <a:rPr lang="hu" sz="1600"/>
              <a:t>: </a:t>
            </a:r>
            <a:r>
              <a:rPr lang="hu" sz="1600"/>
              <a:t>Rendelés kezelésének tesztelése</a:t>
            </a:r>
            <a:endParaRPr sz="1600"/>
          </a:p>
        </p:txBody>
      </p:sp>
      <p:sp>
        <p:nvSpPr>
          <p:cNvPr id="83" name="Google Shape;83;p4"/>
          <p:cNvSpPr txBox="1"/>
          <p:nvPr/>
        </p:nvSpPr>
        <p:spPr>
          <a:xfrm>
            <a:off x="1175650" y="2945975"/>
            <a:ext cx="48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/>
              <a:t>Perény Máté</a:t>
            </a:r>
            <a:r>
              <a:rPr lang="hu" sz="1600"/>
              <a:t>: </a:t>
            </a:r>
            <a:r>
              <a:rPr lang="hu" sz="1600"/>
              <a:t>Raktárak kezelésének tesztelése</a:t>
            </a:r>
            <a:endParaRPr sz="1600"/>
          </a:p>
        </p:txBody>
      </p:sp>
      <p:sp>
        <p:nvSpPr>
          <p:cNvPr id="84" name="Google Shape;84;p4"/>
          <p:cNvSpPr txBox="1"/>
          <p:nvPr/>
        </p:nvSpPr>
        <p:spPr>
          <a:xfrm>
            <a:off x="1175650" y="3568125"/>
            <a:ext cx="520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/>
              <a:t>Iváncsics Attila:  Wishlist tesztelés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