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4c3cd46f72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4c3cd46f72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4c3cd46f7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4c3cd46f7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4c3cd46f72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4c3cd46f72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4c3cd46f7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4c3cd46f7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c3cd46f72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4c3cd46f72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4c3cd46f72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4c3cd46f72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Relationship Id="rId4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266500" y="606075"/>
            <a:ext cx="4611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 sz="4000"/>
              <a:t>Webshop projekt</a:t>
            </a:r>
            <a:endParaRPr sz="4000"/>
          </a:p>
        </p:txBody>
      </p:sp>
      <p:sp>
        <p:nvSpPr>
          <p:cNvPr id="55" name="Google Shape;55;p13"/>
          <p:cNvSpPr txBox="1"/>
          <p:nvPr/>
        </p:nvSpPr>
        <p:spPr>
          <a:xfrm>
            <a:off x="2266500" y="1454650"/>
            <a:ext cx="4611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 sz="2400"/>
              <a:t>UML és adatbázis tervek</a:t>
            </a:r>
            <a:endParaRPr sz="24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6575" y="2571750"/>
            <a:ext cx="2790825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2806950" y="319425"/>
            <a:ext cx="353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 sz="2800"/>
              <a:t>Use-Case diagram</a:t>
            </a:r>
            <a:endParaRPr sz="28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6950" y="976000"/>
            <a:ext cx="3788144" cy="358424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2806950" y="4478500"/>
            <a:ext cx="298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hu"/>
              <a:t>Iváncsics Attila</a:t>
            </a:r>
            <a:endParaRPr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1217650" y="673300"/>
            <a:ext cx="262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2800"/>
              <a:t>Class diagram</a:t>
            </a:r>
            <a:endParaRPr sz="2800"/>
          </a:p>
        </p:txBody>
      </p:sp>
      <p:sp>
        <p:nvSpPr>
          <p:cNvPr id="69" name="Google Shape;69;p15"/>
          <p:cNvSpPr txBox="1"/>
          <p:nvPr/>
        </p:nvSpPr>
        <p:spPr>
          <a:xfrm>
            <a:off x="4595475" y="673300"/>
            <a:ext cx="3505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2800"/>
              <a:t>Sequence diagram</a:t>
            </a:r>
            <a:endParaRPr sz="280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525" y="1288900"/>
            <a:ext cx="3973442" cy="3652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1817" y="1465950"/>
            <a:ext cx="4172811" cy="290495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2913450" y="4442675"/>
            <a:ext cx="331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hu"/>
              <a:t>Pergel Kata</a:t>
            </a:r>
            <a:endParaRPr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8250" y="936725"/>
            <a:ext cx="6408026" cy="36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2298670" y="321125"/>
            <a:ext cx="468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 sz="2800"/>
              <a:t>Egyed-kapcsolat diagram</a:t>
            </a:r>
            <a:endParaRPr sz="2800"/>
          </a:p>
        </p:txBody>
      </p:sp>
      <p:sp>
        <p:nvSpPr>
          <p:cNvPr id="79" name="Google Shape;79;p16"/>
          <p:cNvSpPr txBox="1"/>
          <p:nvPr/>
        </p:nvSpPr>
        <p:spPr>
          <a:xfrm>
            <a:off x="1218663" y="4168525"/>
            <a:ext cx="227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hu"/>
              <a:t>Perényi-Rimai Máté</a:t>
            </a:r>
            <a:endParaRPr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2655450" y="499625"/>
            <a:ext cx="383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 sz="2800"/>
              <a:t>Package diagram</a:t>
            </a:r>
            <a:endParaRPr sz="2800"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9725" y="1241200"/>
            <a:ext cx="5284544" cy="29559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1779125" y="3796950"/>
            <a:ext cx="16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hu"/>
              <a:t>Sólyom Ferenc</a:t>
            </a:r>
            <a:endParaRPr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9588" y="284025"/>
            <a:ext cx="6704827" cy="457545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2413800" y="325000"/>
            <a:ext cx="431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 sz="2800"/>
              <a:t>Képernyőterv - főoldal</a:t>
            </a:r>
            <a:endParaRPr sz="2800"/>
          </a:p>
        </p:txBody>
      </p:sp>
      <p:sp>
        <p:nvSpPr>
          <p:cNvPr id="93" name="Google Shape;93;p18"/>
          <p:cNvSpPr txBox="1"/>
          <p:nvPr/>
        </p:nvSpPr>
        <p:spPr>
          <a:xfrm>
            <a:off x="6978100" y="4459275"/>
            <a:ext cx="11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hu"/>
              <a:t>Illés Edit</a:t>
            </a:r>
            <a:endParaRPr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4963" y="301325"/>
            <a:ext cx="6654074" cy="454082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2430300" y="350475"/>
            <a:ext cx="4283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 sz="2800"/>
              <a:t>Képernyőterv - aktuális</a:t>
            </a:r>
            <a:endParaRPr sz="2800"/>
          </a:p>
        </p:txBody>
      </p:sp>
      <p:sp>
        <p:nvSpPr>
          <p:cNvPr id="100" name="Google Shape;100;p19"/>
          <p:cNvSpPr txBox="1"/>
          <p:nvPr/>
        </p:nvSpPr>
        <p:spPr>
          <a:xfrm>
            <a:off x="6924325" y="4441950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hu"/>
              <a:t>Illés Edit</a:t>
            </a:r>
            <a:endParaRPr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