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7" r:id="rId5"/>
    <p:sldId id="258" r:id="rId6"/>
    <p:sldId id="259" r:id="rId7"/>
    <p:sldId id="260" r:id="rId8"/>
    <p:sldId id="261" r:id="rId9"/>
  </p:sldIdLst>
  <p:sldSz cx="12188825" cy="6858000"/>
  <p:notesSz cx="6858000" cy="9144000"/>
  <p:defaultTextStyle>
    <a:defPPr rtl="0">
      <a:defRPr lang="ru-RU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>
      <p:cViewPr varScale="1">
        <p:scale>
          <a:sx n="116" d="100"/>
          <a:sy n="116" d="100"/>
        </p:scale>
        <p:origin x="426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Щелкните, чтобы изменить стили текста образца слайда</a:t>
            </a:r>
          </a:p>
          <a:p>
            <a:pPr lvl="1" rtl="0"/>
            <a:r>
              <a:t>Второй уровень</a:t>
            </a:r>
          </a:p>
          <a:p>
            <a:pPr lvl="2" rtl="0"/>
            <a:r>
              <a:t>Третий уровень</a:t>
            </a:r>
          </a:p>
          <a:p>
            <a:pPr lvl="3" rtl="0"/>
            <a:r>
              <a:t>Четвертый уровень</a:t>
            </a:r>
          </a:p>
          <a:p>
            <a:pPr lvl="4" rtl="0"/>
            <a:r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диагонали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линии снизу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Полилиния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Полилиния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Полилиния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22" name="Дата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диагонали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Замещающий текст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ru-RU" smtClean="0"/>
              <a:t>Вставка рисунка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линии слева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Полилиния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ru"/>
              <a:t>Образец текста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DRUMPAD</a:t>
            </a:r>
            <a:endParaRPr lang="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Выполнила ученица 9 класса </a:t>
            </a:r>
          </a:p>
          <a:p>
            <a:pPr rtl="0"/>
            <a:r>
              <a:rPr lang="ru-RU" dirty="0" err="1" smtClean="0"/>
              <a:t>кобзева</a:t>
            </a:r>
            <a:r>
              <a:rPr lang="ru-RU" dirty="0" smtClean="0"/>
              <a:t> Карина </a:t>
            </a:r>
            <a:r>
              <a:rPr lang="ru-RU" dirty="0"/>
              <a:t>И</a:t>
            </a:r>
            <a:r>
              <a:rPr lang="ru-RU" dirty="0" smtClean="0"/>
              <a:t>горевна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70000"/>
              <a:buFont typeface="Wingdings" panose="05000000000000000000" pitchFamily="2" charset="2"/>
              <a:buChar char="v"/>
            </a:pPr>
            <a:r>
              <a:rPr lang="ru-RU" dirty="0" smtClean="0"/>
              <a:t>Создание независимой от других приложений альтернативы уже существующим драм-</a:t>
            </a:r>
            <a:r>
              <a:rPr lang="ru-RU" dirty="0" err="1" smtClean="0"/>
              <a:t>падам</a:t>
            </a:r>
            <a:endParaRPr lang="ru-RU" dirty="0" smtClean="0"/>
          </a:p>
          <a:p>
            <a:pPr>
              <a:buSzPct val="70000"/>
              <a:buFont typeface="Wingdings" panose="05000000000000000000" pitchFamily="2" charset="2"/>
              <a:buChar char="v"/>
            </a:pPr>
            <a:r>
              <a:rPr lang="ru-RU" dirty="0" smtClean="0"/>
              <a:t>Добавление индивидуальных функций</a:t>
            </a:r>
          </a:p>
          <a:p>
            <a:pPr>
              <a:buSzPct val="70000"/>
              <a:buFont typeface="Wingdings" panose="05000000000000000000" pitchFamily="2" charset="2"/>
              <a:buChar char="v"/>
            </a:pPr>
            <a:r>
              <a:rPr lang="ru-RU" dirty="0" smtClean="0"/>
              <a:t>Нахождение перспектив для развития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7434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70000"/>
              <a:buFont typeface="Wingdings" panose="05000000000000000000" pitchFamily="2" charset="2"/>
              <a:buChar char="v"/>
            </a:pPr>
            <a:r>
              <a:rPr lang="en-US" dirty="0" smtClean="0"/>
              <a:t>PyQT5</a:t>
            </a:r>
          </a:p>
          <a:p>
            <a:pPr>
              <a:buSzPct val="70000"/>
              <a:buFont typeface="Wingdings" panose="05000000000000000000" pitchFamily="2" charset="2"/>
              <a:buChar char="v"/>
            </a:pPr>
            <a:r>
              <a:rPr lang="en-US" dirty="0" err="1" smtClean="0"/>
              <a:t>Werkzeug</a:t>
            </a:r>
            <a:endParaRPr lang="en-US" dirty="0" smtClean="0"/>
          </a:p>
          <a:p>
            <a:pPr>
              <a:buSzPct val="70000"/>
              <a:buFont typeface="Wingdings" panose="05000000000000000000" pitchFamily="2" charset="2"/>
              <a:buChar char="v"/>
            </a:pPr>
            <a:r>
              <a:rPr lang="en-US" dirty="0" smtClean="0"/>
              <a:t>SQL (</a:t>
            </a:r>
            <a:r>
              <a:rPr lang="ru-RU" dirty="0" smtClean="0"/>
              <a:t>а точнее, </a:t>
            </a:r>
            <a:r>
              <a:rPr lang="en-US" dirty="0" smtClean="0"/>
              <a:t>SQLite)</a:t>
            </a:r>
          </a:p>
          <a:p>
            <a:pPr>
              <a:buSzPct val="70000"/>
              <a:buFont typeface="Wingdings" panose="05000000000000000000" pitchFamily="2" charset="2"/>
              <a:buChar char="v"/>
            </a:pPr>
            <a:r>
              <a:rPr lang="en-US" dirty="0" smtClean="0"/>
              <a:t>CSS</a:t>
            </a:r>
          </a:p>
          <a:p>
            <a:pPr>
              <a:buSzPct val="70000"/>
              <a:buFont typeface="Wingdings" panose="05000000000000000000" pitchFamily="2" charset="2"/>
              <a:buChar char="v"/>
            </a:pPr>
            <a:r>
              <a:rPr lang="en-US" dirty="0" err="1"/>
              <a:t>s</a:t>
            </a:r>
            <a:r>
              <a:rPr lang="en-US" dirty="0" err="1" smtClean="0"/>
              <a:t>impleaudio</a:t>
            </a:r>
            <a:endParaRPr lang="en-US" dirty="0" smtClean="0"/>
          </a:p>
          <a:p>
            <a:pPr>
              <a:buSzPct val="70000"/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632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создания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70000"/>
              <a:buFont typeface="Wingdings" panose="05000000000000000000" pitchFamily="2" charset="2"/>
              <a:buChar char="v"/>
            </a:pPr>
            <a:r>
              <a:rPr lang="ru-RU" dirty="0" smtClean="0"/>
              <a:t>Создание основы интерфейса в </a:t>
            </a:r>
            <a:r>
              <a:rPr lang="en-US" dirty="0" err="1" smtClean="0"/>
              <a:t>QtDesigner</a:t>
            </a:r>
            <a:endParaRPr lang="en-US" dirty="0" smtClean="0"/>
          </a:p>
          <a:p>
            <a:pPr>
              <a:buSzPct val="70000"/>
              <a:buFont typeface="Wingdings" panose="05000000000000000000" pitchFamily="2" charset="2"/>
              <a:buChar char="v"/>
            </a:pPr>
            <a:r>
              <a:rPr lang="ru-RU" dirty="0" smtClean="0"/>
              <a:t>Реализация воспроизведения семплов, создание </a:t>
            </a:r>
            <a:r>
              <a:rPr lang="ru-RU" dirty="0" err="1" smtClean="0"/>
              <a:t>пресетов</a:t>
            </a:r>
            <a:endParaRPr lang="ru-RU" dirty="0" smtClean="0"/>
          </a:p>
          <a:p>
            <a:pPr>
              <a:buSzPct val="70000"/>
              <a:buFont typeface="Wingdings" panose="05000000000000000000" pitchFamily="2" charset="2"/>
              <a:buChar char="v"/>
            </a:pPr>
            <a:r>
              <a:rPr lang="ru-RU" dirty="0" smtClean="0"/>
              <a:t>Улучшение дизайна с помощью </a:t>
            </a:r>
            <a:r>
              <a:rPr lang="en-US" dirty="0" smtClean="0"/>
              <a:t>CSS</a:t>
            </a:r>
          </a:p>
          <a:p>
            <a:pPr>
              <a:buSzPct val="70000"/>
              <a:buFont typeface="Wingdings" panose="05000000000000000000" pitchFamily="2" charset="2"/>
              <a:buChar char="v"/>
            </a:pPr>
            <a:r>
              <a:rPr lang="ru-RU" dirty="0" smtClean="0"/>
              <a:t>Создание базы данных, добавление возможности входа и создания своих </a:t>
            </a:r>
            <a:r>
              <a:rPr lang="ru-RU" dirty="0" err="1" smtClean="0"/>
              <a:t>пресетов</a:t>
            </a:r>
            <a:endParaRPr lang="ru-RU" dirty="0" smtClean="0"/>
          </a:p>
          <a:p>
            <a:pPr>
              <a:buSzPct val="70000"/>
              <a:buFont typeface="Wingdings" panose="05000000000000000000" pitchFamily="2" charset="2"/>
              <a:buChar char="v"/>
            </a:pPr>
            <a:r>
              <a:rPr lang="ru-RU" dirty="0" smtClean="0"/>
              <a:t>Оптимизация и «очистка» 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4233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917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хнический стиль 16 х 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8_TF02787990" id="{CAAEEA41-BC0C-4D2D-A6C2-08665393EAD5}" vid="{78EFA489-A9FB-40A5-B9D2-B9FF49DC7871}"/>
    </a:ext>
  </a:extLst>
</a:theme>
</file>

<file path=ppt/theme/theme2.xml><?xml version="1.0" encoding="utf-8"?>
<a:theme xmlns:a="http://schemas.openxmlformats.org/drawingml/2006/main" name="Тема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www.w3.org/XML/1998/namespace"/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 тройной линией (широкоэкранный формат)</Template>
  <TotalTime>15</TotalTime>
  <Words>77</Words>
  <Application>Microsoft Office PowerPoint</Application>
  <PresentationFormat>Произвольный</PresentationFormat>
  <Paragraphs>19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Технический стиль 16 х 9</vt:lpstr>
      <vt:lpstr>DRUMPAD</vt:lpstr>
      <vt:lpstr>Цели и задачи проекта</vt:lpstr>
      <vt:lpstr>Используемые технологии</vt:lpstr>
      <vt:lpstr>Этапы создания проекта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DRUMPAD</dc:title>
  <dc:creator>Карина</dc:creator>
  <cp:lastModifiedBy>Карина</cp:lastModifiedBy>
  <cp:revision>2</cp:revision>
  <dcterms:created xsi:type="dcterms:W3CDTF">2021-11-06T19:40:37Z</dcterms:created>
  <dcterms:modified xsi:type="dcterms:W3CDTF">2021-11-06T19:56:14Z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