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>
      <p:cViewPr varScale="1">
        <p:scale>
          <a:sx n="116" d="100"/>
          <a:sy n="116" d="100"/>
        </p:scale>
        <p:origin x="426" y="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 smtClean="0"/>
              <a:t>Образец текста</a:t>
            </a:r>
          </a:p>
          <a:p>
            <a:pPr lvl="1" rtl="0"/>
            <a:r>
              <a:rPr lang="ru-RU" smtClean="0"/>
              <a:t>Второй уровень</a:t>
            </a:r>
          </a:p>
          <a:p>
            <a:pPr lvl="2" rtl="0"/>
            <a:r>
              <a:rPr lang="ru-RU" smtClean="0"/>
              <a:t>Третий уровень</a:t>
            </a:r>
          </a:p>
          <a:p>
            <a:pPr lvl="3" rtl="0"/>
            <a:r>
              <a:rPr lang="ru-RU" smtClean="0"/>
              <a:t>Четвертый уровень</a:t>
            </a:r>
          </a:p>
          <a:p>
            <a:pPr lvl="4" rtl="0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 smtClean="0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smtClean="0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DRUMPAD</a:t>
            </a:r>
            <a:endParaRPr lang="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Выполнила ученица 9 класса </a:t>
            </a:r>
          </a:p>
          <a:p>
            <a:pPr rtl="0"/>
            <a:r>
              <a:rPr lang="ru-RU" dirty="0" err="1" smtClean="0"/>
              <a:t>кобзева</a:t>
            </a:r>
            <a:r>
              <a:rPr lang="ru-RU" dirty="0" smtClean="0"/>
              <a:t> Карина </a:t>
            </a:r>
            <a:r>
              <a:rPr lang="ru-RU" dirty="0"/>
              <a:t>И</a:t>
            </a:r>
            <a:r>
              <a:rPr lang="ru-RU" dirty="0" smtClean="0"/>
              <a:t>горевна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Создание независимой от других приложений альтернативы уже существующим драм-</a:t>
            </a:r>
            <a:r>
              <a:rPr lang="ru-RU" dirty="0" err="1" smtClean="0"/>
              <a:t>падам</a:t>
            </a:r>
            <a:endParaRPr lang="ru-RU" dirty="0" smtClean="0"/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Добавление индивидуальных функций</a:t>
            </a: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Нахождение перспектив для развития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43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US" dirty="0" smtClean="0"/>
              <a:t>PyQT5</a:t>
            </a: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US" dirty="0" err="1" smtClean="0"/>
              <a:t>Werkzeug</a:t>
            </a:r>
            <a:endParaRPr lang="en-US" dirty="0" smtClean="0"/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US" dirty="0" smtClean="0"/>
              <a:t>SQL (</a:t>
            </a:r>
            <a:r>
              <a:rPr lang="ru-RU" dirty="0" smtClean="0"/>
              <a:t>а точнее, </a:t>
            </a:r>
            <a:r>
              <a:rPr lang="en-US" dirty="0" smtClean="0"/>
              <a:t>SQLite)</a:t>
            </a: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US" dirty="0" smtClean="0"/>
              <a:t>CSS</a:t>
            </a: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en-US" dirty="0" err="1"/>
              <a:t>s</a:t>
            </a:r>
            <a:r>
              <a:rPr lang="en-US" dirty="0" err="1" smtClean="0"/>
              <a:t>impleaudio</a:t>
            </a:r>
            <a:endParaRPr lang="en-US" dirty="0" smtClean="0"/>
          </a:p>
          <a:p>
            <a:pPr>
              <a:buSzPct val="70000"/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3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создания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7225" y="1700808"/>
            <a:ext cx="10360501" cy="4462272"/>
          </a:xfrm>
        </p:spPr>
        <p:txBody>
          <a:bodyPr/>
          <a:lstStyle/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Создание основы интерфейса в </a:t>
            </a:r>
            <a:r>
              <a:rPr lang="en-US" dirty="0" err="1" smtClean="0"/>
              <a:t>QtDesigner</a:t>
            </a:r>
            <a:endParaRPr lang="en-US" dirty="0" smtClean="0"/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Реализация воспроизведения семплов, создание </a:t>
            </a:r>
            <a:r>
              <a:rPr lang="ru-RU" dirty="0" err="1" smtClean="0"/>
              <a:t>пресетов</a:t>
            </a:r>
            <a:endParaRPr lang="ru-RU" dirty="0" smtClean="0"/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Улучшение дизайна с помощью </a:t>
            </a:r>
            <a:r>
              <a:rPr lang="en-US" dirty="0" smtClean="0"/>
              <a:t>CSS</a:t>
            </a: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Создание базы данных, добавление возможности входа и создания своих </a:t>
            </a:r>
            <a:r>
              <a:rPr lang="ru-RU" dirty="0" err="1" smtClean="0"/>
              <a:t>пресетов</a:t>
            </a:r>
            <a:endParaRPr lang="ru-RU" dirty="0" smtClean="0"/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Оптимизация и «очистка»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42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Фичи</a:t>
            </a:r>
            <a:r>
              <a:rPr lang="ru-RU" dirty="0" smtClean="0"/>
              <a:t>»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Возможность простого создания собственных </a:t>
            </a:r>
            <a:r>
              <a:rPr lang="ru-RU" dirty="0" err="1" smtClean="0"/>
              <a:t>пресетов</a:t>
            </a:r>
            <a:endParaRPr lang="ru-RU" dirty="0" smtClean="0"/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Система пользователей</a:t>
            </a: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Настраиваемый дизайн</a:t>
            </a:r>
          </a:p>
          <a:p>
            <a:pPr marL="0" indent="0">
              <a:buSzPct val="7000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91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перспективы развития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Реализация воспроизведения файлов из интернета</a:t>
            </a: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Поддержка большего количества форматов аудио</a:t>
            </a: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Более детальная настройка </a:t>
            </a:r>
            <a:r>
              <a:rPr lang="ru-RU" dirty="0" smtClean="0"/>
              <a:t>дизайна</a:t>
            </a:r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Запись сыгранной партии</a:t>
            </a:r>
            <a:endParaRPr lang="ru-RU" dirty="0" smtClean="0"/>
          </a:p>
          <a:p>
            <a:pPr>
              <a:buSzPct val="70000"/>
              <a:buFont typeface="Wingdings" panose="05000000000000000000" pitchFamily="2" charset="2"/>
              <a:buChar char="§"/>
            </a:pPr>
            <a:r>
              <a:rPr lang="ru-RU" dirty="0" smtClean="0"/>
              <a:t>Реализация базы данных на </a:t>
            </a:r>
            <a:r>
              <a:rPr lang="en-US" dirty="0" err="1" smtClean="0"/>
              <a:t>SQLAlchemy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7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9876" y="2420888"/>
            <a:ext cx="10216485" cy="12239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23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" id="{CAAEEA41-BC0C-4D2D-A6C2-08665393EAD5}" vid="{78EFA489-A9FB-40A5-B9D2-B9FF49DC7871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36</TotalTime>
  <Words>120</Words>
  <Application>Microsoft Office PowerPoint</Application>
  <PresentationFormat>Произвольный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Технический стиль 16 х 9</vt:lpstr>
      <vt:lpstr>DRUMPAD</vt:lpstr>
      <vt:lpstr>Цели и задачи проекта</vt:lpstr>
      <vt:lpstr>Используемые технологии</vt:lpstr>
      <vt:lpstr>Этапы создания проекта</vt:lpstr>
      <vt:lpstr>«Фичи» проекта</vt:lpstr>
      <vt:lpstr>Возможные перспективы развития проекта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DRUMPAD</dc:title>
  <dc:creator>Карина</dc:creator>
  <cp:lastModifiedBy>Карина</cp:lastModifiedBy>
  <cp:revision>5</cp:revision>
  <dcterms:created xsi:type="dcterms:W3CDTF">2021-11-06T19:40:37Z</dcterms:created>
  <dcterms:modified xsi:type="dcterms:W3CDTF">2021-11-10T10:35:34Z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