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>
        <p:scale>
          <a:sx n="400" d="100"/>
          <a:sy n="400" d="100"/>
        </p:scale>
        <p:origin x="-20616" y="-7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763B-27E4-4D10-87C8-BD086763414C}" type="datetimeFigureOut">
              <a:rPr kumimoji="1" lang="ja-JP" altLang="en-US" smtClean="0"/>
              <a:t>2017/9/4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7220-F174-4074-A7CF-1A6FF803D9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71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763B-27E4-4D10-87C8-BD086763414C}" type="datetimeFigureOut">
              <a:rPr kumimoji="1" lang="ja-JP" altLang="en-US" smtClean="0"/>
              <a:t>2017/9/4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7220-F174-4074-A7CF-1A6FF803D9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47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763B-27E4-4D10-87C8-BD086763414C}" type="datetimeFigureOut">
              <a:rPr kumimoji="1" lang="ja-JP" altLang="en-US" smtClean="0"/>
              <a:t>2017/9/4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7220-F174-4074-A7CF-1A6FF803D9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52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763B-27E4-4D10-87C8-BD086763414C}" type="datetimeFigureOut">
              <a:rPr kumimoji="1" lang="ja-JP" altLang="en-US" smtClean="0"/>
              <a:t>2017/9/4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7220-F174-4074-A7CF-1A6FF803D9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76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763B-27E4-4D10-87C8-BD086763414C}" type="datetimeFigureOut">
              <a:rPr kumimoji="1" lang="ja-JP" altLang="en-US" smtClean="0"/>
              <a:t>2017/9/4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7220-F174-4074-A7CF-1A6FF803D9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37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763B-27E4-4D10-87C8-BD086763414C}" type="datetimeFigureOut">
              <a:rPr kumimoji="1" lang="ja-JP" altLang="en-US" smtClean="0"/>
              <a:t>2017/9/4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7220-F174-4074-A7CF-1A6FF803D9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91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763B-27E4-4D10-87C8-BD086763414C}" type="datetimeFigureOut">
              <a:rPr kumimoji="1" lang="ja-JP" altLang="en-US" smtClean="0"/>
              <a:t>2017/9/4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7220-F174-4074-A7CF-1A6FF803D9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050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763B-27E4-4D10-87C8-BD086763414C}" type="datetimeFigureOut">
              <a:rPr kumimoji="1" lang="ja-JP" altLang="en-US" smtClean="0"/>
              <a:t>2017/9/4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7220-F174-4074-A7CF-1A6FF803D9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87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763B-27E4-4D10-87C8-BD086763414C}" type="datetimeFigureOut">
              <a:rPr kumimoji="1" lang="ja-JP" altLang="en-US" smtClean="0"/>
              <a:t>2017/9/4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7220-F174-4074-A7CF-1A6FF803D9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16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763B-27E4-4D10-87C8-BD086763414C}" type="datetimeFigureOut">
              <a:rPr kumimoji="1" lang="ja-JP" altLang="en-US" smtClean="0"/>
              <a:t>2017/9/4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7220-F174-4074-A7CF-1A6FF803D9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15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763B-27E4-4D10-87C8-BD086763414C}" type="datetimeFigureOut">
              <a:rPr kumimoji="1" lang="ja-JP" altLang="en-US" smtClean="0"/>
              <a:t>2017/9/4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7220-F174-4074-A7CF-1A6FF803D9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43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E763B-27E4-4D10-87C8-BD086763414C}" type="datetimeFigureOut">
              <a:rPr kumimoji="1" lang="ja-JP" altLang="en-US" smtClean="0"/>
              <a:t>2017/9/4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7220-F174-4074-A7CF-1A6FF803D9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30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コネクタ 42"/>
          <p:cNvCxnSpPr/>
          <p:nvPr/>
        </p:nvCxnSpPr>
        <p:spPr>
          <a:xfrm>
            <a:off x="235048" y="1338434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rot="5400000">
            <a:off x="775048" y="798434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rot="5400000">
            <a:off x="775048" y="1878434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1315048" y="1338434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rot="5400000">
            <a:off x="1848991" y="798434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rot="5400000">
            <a:off x="1848991" y="1878434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2388991" y="1338434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1315048" y="260940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rot="5400000">
            <a:off x="1848991" y="-279060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2388991" y="260940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1850141" y="268962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1851665" y="1354478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775048" y="1354478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rot="5400000">
            <a:off x="1846317" y="260940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rot="5400000">
            <a:off x="1846317" y="1349427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rot="5400000">
            <a:off x="768991" y="134972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2638720" y="1318111"/>
            <a:ext cx="2456" cy="111636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rot="5400000">
            <a:off x="3178720" y="783525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rot="5400000">
            <a:off x="3178720" y="1863525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3718720" y="1323525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rot="5400000">
            <a:off x="4252663" y="783525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rot="5400000">
            <a:off x="4252663" y="1863525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>
            <a:off x="4792663" y="1323525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3718720" y="246031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rot="5400000">
            <a:off x="4252663" y="-293969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4792663" y="226983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4253813" y="254053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4255337" y="1339569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>
            <a:off x="3178720" y="1339569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rot="5400000">
            <a:off x="4249989" y="246031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 rot="5400000">
            <a:off x="4249989" y="1334518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rot="5400000">
            <a:off x="3172663" y="1334815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弧 77"/>
          <p:cNvSpPr/>
          <p:nvPr/>
        </p:nvSpPr>
        <p:spPr>
          <a:xfrm rot="5400000">
            <a:off x="-305829" y="-270825"/>
            <a:ext cx="2157494" cy="2157494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フリーフォーム 121"/>
          <p:cNvSpPr/>
          <p:nvPr/>
        </p:nvSpPr>
        <p:spPr>
          <a:xfrm>
            <a:off x="3162844" y="1335291"/>
            <a:ext cx="1081087" cy="540544"/>
          </a:xfrm>
          <a:custGeom>
            <a:avLst/>
            <a:gdLst>
              <a:gd name="connsiteX0" fmla="*/ 0 w 1081087"/>
              <a:gd name="connsiteY0" fmla="*/ 540544 h 540544"/>
              <a:gd name="connsiteX1" fmla="*/ 554831 w 1081087"/>
              <a:gd name="connsiteY1" fmla="*/ 438150 h 540544"/>
              <a:gd name="connsiteX2" fmla="*/ 1081087 w 1081087"/>
              <a:gd name="connsiteY2" fmla="*/ 0 h 54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087" h="540544">
                <a:moveTo>
                  <a:pt x="0" y="540544"/>
                </a:moveTo>
                <a:cubicBezTo>
                  <a:pt x="187325" y="534392"/>
                  <a:pt x="374650" y="528241"/>
                  <a:pt x="554831" y="438150"/>
                </a:cubicBezTo>
                <a:cubicBezTo>
                  <a:pt x="735012" y="348059"/>
                  <a:pt x="908049" y="174029"/>
                  <a:pt x="108108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6" name="直線コネクタ 125"/>
          <p:cNvCxnSpPr/>
          <p:nvPr/>
        </p:nvCxnSpPr>
        <p:spPr>
          <a:xfrm flipV="1">
            <a:off x="4259807" y="794053"/>
            <a:ext cx="530182" cy="52648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>
            <a:stCxn id="122" idx="0"/>
          </p:cNvCxnSpPr>
          <p:nvPr/>
        </p:nvCxnSpPr>
        <p:spPr>
          <a:xfrm flipH="1" flipV="1">
            <a:off x="2641176" y="1875781"/>
            <a:ext cx="521668" cy="5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/>
          <p:nvPr/>
        </p:nvCxnSpPr>
        <p:spPr>
          <a:xfrm flipH="1" flipV="1">
            <a:off x="228991" y="1881370"/>
            <a:ext cx="521668" cy="5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/>
          <p:nvPr/>
        </p:nvCxnSpPr>
        <p:spPr>
          <a:xfrm rot="5400000" flipH="1" flipV="1">
            <a:off x="1589955" y="524036"/>
            <a:ext cx="521668" cy="5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/>
          <p:nvPr/>
        </p:nvCxnSpPr>
        <p:spPr>
          <a:xfrm>
            <a:off x="5037510" y="1323592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/>
          <p:nvPr/>
        </p:nvCxnSpPr>
        <p:spPr>
          <a:xfrm rot="5400000">
            <a:off x="5569072" y="776449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/>
          <p:cNvCxnSpPr/>
          <p:nvPr/>
        </p:nvCxnSpPr>
        <p:spPr>
          <a:xfrm rot="5400000">
            <a:off x="5571453" y="1863592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/>
          <p:nvPr/>
        </p:nvCxnSpPr>
        <p:spPr>
          <a:xfrm>
            <a:off x="6111453" y="1323592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/>
          <p:cNvCxnSpPr/>
          <p:nvPr/>
        </p:nvCxnSpPr>
        <p:spPr>
          <a:xfrm>
            <a:off x="5574127" y="1339636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/>
          <p:cNvCxnSpPr/>
          <p:nvPr/>
        </p:nvCxnSpPr>
        <p:spPr>
          <a:xfrm rot="5400000">
            <a:off x="5568779" y="1334585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/>
          <p:nvPr/>
        </p:nvCxnSpPr>
        <p:spPr>
          <a:xfrm>
            <a:off x="10940736" y="5163911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/>
          <p:cNvCxnSpPr/>
          <p:nvPr/>
        </p:nvCxnSpPr>
        <p:spPr>
          <a:xfrm rot="5400000">
            <a:off x="11474679" y="4623911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/>
          <p:cNvCxnSpPr/>
          <p:nvPr/>
        </p:nvCxnSpPr>
        <p:spPr>
          <a:xfrm rot="5400000">
            <a:off x="11474679" y="5703911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/>
          <p:cNvCxnSpPr/>
          <p:nvPr/>
        </p:nvCxnSpPr>
        <p:spPr>
          <a:xfrm>
            <a:off x="12014679" y="5163911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/>
          <p:cNvCxnSpPr/>
          <p:nvPr/>
        </p:nvCxnSpPr>
        <p:spPr>
          <a:xfrm>
            <a:off x="11477353" y="5179955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/>
          <p:nvPr/>
        </p:nvCxnSpPr>
        <p:spPr>
          <a:xfrm rot="5400000">
            <a:off x="11472005" y="517490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/>
          <p:nvPr/>
        </p:nvCxnSpPr>
        <p:spPr>
          <a:xfrm>
            <a:off x="5032588" y="216579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/>
          <p:nvPr/>
        </p:nvCxnSpPr>
        <p:spPr>
          <a:xfrm rot="5400000">
            <a:off x="5566531" y="-318299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/>
          <p:nvPr/>
        </p:nvCxnSpPr>
        <p:spPr>
          <a:xfrm>
            <a:off x="6106531" y="221701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/>
          <p:cNvCxnSpPr/>
          <p:nvPr/>
        </p:nvCxnSpPr>
        <p:spPr>
          <a:xfrm>
            <a:off x="5569205" y="237745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/>
          <p:cNvCxnSpPr/>
          <p:nvPr/>
        </p:nvCxnSpPr>
        <p:spPr>
          <a:xfrm rot="5400000">
            <a:off x="5563857" y="23269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/>
          <p:nvPr/>
        </p:nvCxnSpPr>
        <p:spPr>
          <a:xfrm rot="5400000">
            <a:off x="6655444" y="-322731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/>
          <p:cNvCxnSpPr/>
          <p:nvPr/>
        </p:nvCxnSpPr>
        <p:spPr>
          <a:xfrm>
            <a:off x="7188620" y="224093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/>
          <p:cNvCxnSpPr/>
          <p:nvPr/>
        </p:nvCxnSpPr>
        <p:spPr>
          <a:xfrm>
            <a:off x="6651294" y="240137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コネクタ 177"/>
          <p:cNvCxnSpPr/>
          <p:nvPr/>
        </p:nvCxnSpPr>
        <p:spPr>
          <a:xfrm rot="5400000">
            <a:off x="6645946" y="235086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コネクタ 178"/>
          <p:cNvCxnSpPr/>
          <p:nvPr/>
        </p:nvCxnSpPr>
        <p:spPr>
          <a:xfrm rot="5400000">
            <a:off x="6647083" y="775239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/>
          <p:nvPr/>
        </p:nvCxnSpPr>
        <p:spPr>
          <a:xfrm rot="5400000">
            <a:off x="6649464" y="1861017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/>
          <p:nvPr/>
        </p:nvCxnSpPr>
        <p:spPr>
          <a:xfrm>
            <a:off x="7189464" y="1308415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/>
          <p:nvPr/>
        </p:nvCxnSpPr>
        <p:spPr>
          <a:xfrm>
            <a:off x="6652138" y="1331283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/>
          <p:nvPr/>
        </p:nvCxnSpPr>
        <p:spPr>
          <a:xfrm rot="5400000">
            <a:off x="6646790" y="1326232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/>
          <p:cNvCxnSpPr/>
          <p:nvPr/>
        </p:nvCxnSpPr>
        <p:spPr>
          <a:xfrm rot="5400000" flipV="1">
            <a:off x="5583109" y="239036"/>
            <a:ext cx="530182" cy="52648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/>
          <p:cNvCxnSpPr/>
          <p:nvPr/>
        </p:nvCxnSpPr>
        <p:spPr>
          <a:xfrm flipH="1" flipV="1">
            <a:off x="5023702" y="1870171"/>
            <a:ext cx="521668" cy="5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/>
          <p:cNvCxnSpPr/>
          <p:nvPr/>
        </p:nvCxnSpPr>
        <p:spPr>
          <a:xfrm>
            <a:off x="7435591" y="1325984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/>
          <p:nvPr/>
        </p:nvCxnSpPr>
        <p:spPr>
          <a:xfrm rot="5400000">
            <a:off x="7967153" y="778841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/>
          <p:nvPr/>
        </p:nvCxnSpPr>
        <p:spPr>
          <a:xfrm rot="5400000">
            <a:off x="7969534" y="1865984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/>
          <p:cNvCxnSpPr/>
          <p:nvPr/>
        </p:nvCxnSpPr>
        <p:spPr>
          <a:xfrm>
            <a:off x="8509534" y="1325984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コネクタ 190"/>
          <p:cNvCxnSpPr/>
          <p:nvPr/>
        </p:nvCxnSpPr>
        <p:spPr>
          <a:xfrm>
            <a:off x="7972208" y="1342028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/>
          <p:cNvCxnSpPr/>
          <p:nvPr/>
        </p:nvCxnSpPr>
        <p:spPr>
          <a:xfrm rot="5400000">
            <a:off x="7966860" y="1336977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/>
          <p:nvPr/>
        </p:nvCxnSpPr>
        <p:spPr>
          <a:xfrm>
            <a:off x="7430669" y="218971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/>
          <p:nvPr/>
        </p:nvCxnSpPr>
        <p:spPr>
          <a:xfrm rot="5400000">
            <a:off x="7964612" y="-315907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/>
          <p:nvPr/>
        </p:nvCxnSpPr>
        <p:spPr>
          <a:xfrm>
            <a:off x="8504612" y="224093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/>
          <p:cNvCxnSpPr/>
          <p:nvPr/>
        </p:nvCxnSpPr>
        <p:spPr>
          <a:xfrm>
            <a:off x="7967286" y="240137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/>
          <p:nvPr/>
        </p:nvCxnSpPr>
        <p:spPr>
          <a:xfrm rot="5400000">
            <a:off x="7961938" y="235086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コネクタ 197"/>
          <p:cNvCxnSpPr/>
          <p:nvPr/>
        </p:nvCxnSpPr>
        <p:spPr>
          <a:xfrm rot="5400000">
            <a:off x="9053525" y="-320339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/>
          <p:nvPr/>
        </p:nvCxnSpPr>
        <p:spPr>
          <a:xfrm>
            <a:off x="9586701" y="226485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/>
          <p:nvPr/>
        </p:nvCxnSpPr>
        <p:spPr>
          <a:xfrm>
            <a:off x="9049375" y="242529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コネクタ 200"/>
          <p:cNvCxnSpPr/>
          <p:nvPr/>
        </p:nvCxnSpPr>
        <p:spPr>
          <a:xfrm rot="5400000">
            <a:off x="9044027" y="237478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/>
          <p:nvPr/>
        </p:nvCxnSpPr>
        <p:spPr>
          <a:xfrm rot="5400000">
            <a:off x="9045164" y="777631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/>
          <p:cNvCxnSpPr/>
          <p:nvPr/>
        </p:nvCxnSpPr>
        <p:spPr>
          <a:xfrm rot="5400000">
            <a:off x="9047545" y="1863409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/>
          <p:cNvCxnSpPr/>
          <p:nvPr/>
        </p:nvCxnSpPr>
        <p:spPr>
          <a:xfrm>
            <a:off x="9587545" y="1310807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/>
          <p:nvPr/>
        </p:nvCxnSpPr>
        <p:spPr>
          <a:xfrm>
            <a:off x="9050219" y="1333675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/>
          <p:nvPr/>
        </p:nvCxnSpPr>
        <p:spPr>
          <a:xfrm rot="5400000">
            <a:off x="9044871" y="132862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/>
          <p:nvPr/>
        </p:nvCxnSpPr>
        <p:spPr>
          <a:xfrm flipH="1" flipV="1">
            <a:off x="7421783" y="1872563"/>
            <a:ext cx="521668" cy="5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/>
          <p:cNvCxnSpPr/>
          <p:nvPr/>
        </p:nvCxnSpPr>
        <p:spPr>
          <a:xfrm flipH="1" flipV="1">
            <a:off x="7427328" y="775888"/>
            <a:ext cx="521668" cy="5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フリーフォーム 210"/>
          <p:cNvSpPr/>
          <p:nvPr/>
        </p:nvSpPr>
        <p:spPr>
          <a:xfrm>
            <a:off x="7955114" y="774866"/>
            <a:ext cx="1095431" cy="1098698"/>
          </a:xfrm>
          <a:custGeom>
            <a:avLst/>
            <a:gdLst>
              <a:gd name="connsiteX0" fmla="*/ 0 w 1095431"/>
              <a:gd name="connsiteY0" fmla="*/ 0 h 1098698"/>
              <a:gd name="connsiteX1" fmla="*/ 818707 w 1095431"/>
              <a:gd name="connsiteY1" fmla="*/ 124046 h 1098698"/>
              <a:gd name="connsiteX2" fmla="*/ 1095153 w 1095431"/>
              <a:gd name="connsiteY2" fmla="*/ 549349 h 1098698"/>
              <a:gd name="connsiteX3" fmla="*/ 850605 w 1095431"/>
              <a:gd name="connsiteY3" fmla="*/ 988828 h 1098698"/>
              <a:gd name="connsiteX4" fmla="*/ 17721 w 1095431"/>
              <a:gd name="connsiteY4" fmla="*/ 1098698 h 109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431" h="1098698">
                <a:moveTo>
                  <a:pt x="0" y="0"/>
                </a:moveTo>
                <a:cubicBezTo>
                  <a:pt x="318091" y="16244"/>
                  <a:pt x="636182" y="32488"/>
                  <a:pt x="818707" y="124046"/>
                </a:cubicBezTo>
                <a:cubicBezTo>
                  <a:pt x="1001232" y="215604"/>
                  <a:pt x="1089837" y="405219"/>
                  <a:pt x="1095153" y="549349"/>
                </a:cubicBezTo>
                <a:cubicBezTo>
                  <a:pt x="1100469" y="693479"/>
                  <a:pt x="1030177" y="897270"/>
                  <a:pt x="850605" y="988828"/>
                </a:cubicBezTo>
                <a:cubicBezTo>
                  <a:pt x="671033" y="1080386"/>
                  <a:pt x="344377" y="1089542"/>
                  <a:pt x="17721" y="1098698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2" name="直線コネクタ 211"/>
          <p:cNvCxnSpPr/>
          <p:nvPr/>
        </p:nvCxnSpPr>
        <p:spPr>
          <a:xfrm>
            <a:off x="9839791" y="1283484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/>
          <p:cNvCxnSpPr/>
          <p:nvPr/>
        </p:nvCxnSpPr>
        <p:spPr>
          <a:xfrm rot="5400000">
            <a:off x="10373734" y="743484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コネクタ 213"/>
          <p:cNvCxnSpPr/>
          <p:nvPr/>
        </p:nvCxnSpPr>
        <p:spPr>
          <a:xfrm rot="5400000">
            <a:off x="10373734" y="1823484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/>
          <p:cNvCxnSpPr/>
          <p:nvPr/>
        </p:nvCxnSpPr>
        <p:spPr>
          <a:xfrm>
            <a:off x="10913734" y="1283484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/>
          <p:nvPr/>
        </p:nvCxnSpPr>
        <p:spPr>
          <a:xfrm>
            <a:off x="10376408" y="1299528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/>
          <p:nvPr/>
        </p:nvCxnSpPr>
        <p:spPr>
          <a:xfrm rot="5400000">
            <a:off x="10371060" y="1294477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/>
          <p:nvPr/>
        </p:nvCxnSpPr>
        <p:spPr>
          <a:xfrm>
            <a:off x="9837117" y="203484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コネクタ 218"/>
          <p:cNvCxnSpPr/>
          <p:nvPr/>
        </p:nvCxnSpPr>
        <p:spPr>
          <a:xfrm rot="5400000">
            <a:off x="10371060" y="-336516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コネクタ 219"/>
          <p:cNvCxnSpPr/>
          <p:nvPr/>
        </p:nvCxnSpPr>
        <p:spPr>
          <a:xfrm>
            <a:off x="10911060" y="203484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コネクタ 220"/>
          <p:cNvCxnSpPr/>
          <p:nvPr/>
        </p:nvCxnSpPr>
        <p:spPr>
          <a:xfrm>
            <a:off x="10373734" y="219528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コネクタ 221"/>
          <p:cNvCxnSpPr/>
          <p:nvPr/>
        </p:nvCxnSpPr>
        <p:spPr>
          <a:xfrm rot="5400000">
            <a:off x="10368386" y="214477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/>
          <p:nvPr/>
        </p:nvCxnSpPr>
        <p:spPr>
          <a:xfrm rot="5400000">
            <a:off x="11450905" y="-336516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コネクタ 223"/>
          <p:cNvCxnSpPr/>
          <p:nvPr/>
        </p:nvCxnSpPr>
        <p:spPr>
          <a:xfrm rot="5400000">
            <a:off x="11450905" y="743484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コネクタ 224"/>
          <p:cNvCxnSpPr/>
          <p:nvPr/>
        </p:nvCxnSpPr>
        <p:spPr>
          <a:xfrm>
            <a:off x="11990905" y="203484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/>
          <p:nvPr/>
        </p:nvCxnSpPr>
        <p:spPr>
          <a:xfrm>
            <a:off x="11453579" y="219528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コネクタ 226"/>
          <p:cNvCxnSpPr/>
          <p:nvPr/>
        </p:nvCxnSpPr>
        <p:spPr>
          <a:xfrm rot="5400000">
            <a:off x="11448231" y="214477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/>
          <p:nvPr/>
        </p:nvCxnSpPr>
        <p:spPr>
          <a:xfrm rot="5400000">
            <a:off x="11448231" y="1823484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/>
          <p:nvPr/>
        </p:nvCxnSpPr>
        <p:spPr>
          <a:xfrm>
            <a:off x="11988231" y="1283484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/>
          <p:nvPr/>
        </p:nvCxnSpPr>
        <p:spPr>
          <a:xfrm>
            <a:off x="11450905" y="1299528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/>
          <p:nvPr/>
        </p:nvCxnSpPr>
        <p:spPr>
          <a:xfrm rot="5400000">
            <a:off x="11445557" y="1294477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/>
          <p:nvPr/>
        </p:nvCxnSpPr>
        <p:spPr>
          <a:xfrm flipV="1">
            <a:off x="10385030" y="1837003"/>
            <a:ext cx="530182" cy="52648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/>
          <p:nvPr/>
        </p:nvCxnSpPr>
        <p:spPr>
          <a:xfrm rot="5400000" flipV="1">
            <a:off x="10374556" y="218429"/>
            <a:ext cx="530182" cy="52648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フリーフォーム 238"/>
          <p:cNvSpPr/>
          <p:nvPr/>
        </p:nvSpPr>
        <p:spPr>
          <a:xfrm>
            <a:off x="10915417" y="753369"/>
            <a:ext cx="371475" cy="1078707"/>
          </a:xfrm>
          <a:custGeom>
            <a:avLst/>
            <a:gdLst>
              <a:gd name="connsiteX0" fmla="*/ 0 w 371475"/>
              <a:gd name="connsiteY0" fmla="*/ 0 h 1078707"/>
              <a:gd name="connsiteX1" fmla="*/ 371475 w 371475"/>
              <a:gd name="connsiteY1" fmla="*/ 528638 h 1078707"/>
              <a:gd name="connsiteX2" fmla="*/ 0 w 371475"/>
              <a:gd name="connsiteY2" fmla="*/ 1078707 h 1078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475" h="1078707">
                <a:moveTo>
                  <a:pt x="0" y="0"/>
                </a:moveTo>
                <a:cubicBezTo>
                  <a:pt x="185737" y="174427"/>
                  <a:pt x="371475" y="348854"/>
                  <a:pt x="371475" y="528638"/>
                </a:cubicBezTo>
                <a:cubicBezTo>
                  <a:pt x="371475" y="708422"/>
                  <a:pt x="185737" y="893564"/>
                  <a:pt x="0" y="107870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0" name="直線コネクタ 239"/>
          <p:cNvCxnSpPr/>
          <p:nvPr/>
        </p:nvCxnSpPr>
        <p:spPr>
          <a:xfrm>
            <a:off x="240513" y="5199270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/>
          <p:nvPr/>
        </p:nvCxnSpPr>
        <p:spPr>
          <a:xfrm rot="5400000">
            <a:off x="772075" y="4652127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/>
          <p:cNvCxnSpPr/>
          <p:nvPr/>
        </p:nvCxnSpPr>
        <p:spPr>
          <a:xfrm rot="5400000">
            <a:off x="774456" y="5739270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/>
          <p:nvPr/>
        </p:nvCxnSpPr>
        <p:spPr>
          <a:xfrm>
            <a:off x="1314456" y="5199270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/>
          <p:cNvCxnSpPr/>
          <p:nvPr/>
        </p:nvCxnSpPr>
        <p:spPr>
          <a:xfrm>
            <a:off x="777130" y="521531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/>
          <p:cNvCxnSpPr/>
          <p:nvPr/>
        </p:nvCxnSpPr>
        <p:spPr>
          <a:xfrm rot="5400000">
            <a:off x="771782" y="5210263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/>
          <p:cNvCxnSpPr/>
          <p:nvPr/>
        </p:nvCxnSpPr>
        <p:spPr>
          <a:xfrm>
            <a:off x="235591" y="4092257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/>
          <p:cNvCxnSpPr/>
          <p:nvPr/>
        </p:nvCxnSpPr>
        <p:spPr>
          <a:xfrm rot="5400000">
            <a:off x="769534" y="3557379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/>
          <p:cNvCxnSpPr/>
          <p:nvPr/>
        </p:nvCxnSpPr>
        <p:spPr>
          <a:xfrm>
            <a:off x="1309534" y="4097379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/>
          <p:cNvCxnSpPr/>
          <p:nvPr/>
        </p:nvCxnSpPr>
        <p:spPr>
          <a:xfrm>
            <a:off x="772208" y="4113423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/>
          <p:cNvCxnSpPr/>
          <p:nvPr/>
        </p:nvCxnSpPr>
        <p:spPr>
          <a:xfrm rot="5400000">
            <a:off x="766860" y="4108372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/>
          <p:cNvCxnSpPr/>
          <p:nvPr/>
        </p:nvCxnSpPr>
        <p:spPr>
          <a:xfrm rot="5400000">
            <a:off x="1858447" y="3552947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/>
          <p:cNvCxnSpPr/>
          <p:nvPr/>
        </p:nvCxnSpPr>
        <p:spPr>
          <a:xfrm>
            <a:off x="2391623" y="4099771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/>
          <p:cNvCxnSpPr/>
          <p:nvPr/>
        </p:nvCxnSpPr>
        <p:spPr>
          <a:xfrm>
            <a:off x="1854297" y="4115815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/>
          <p:cNvCxnSpPr/>
          <p:nvPr/>
        </p:nvCxnSpPr>
        <p:spPr>
          <a:xfrm rot="5400000">
            <a:off x="1848949" y="411076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/>
          <p:cNvCxnSpPr/>
          <p:nvPr/>
        </p:nvCxnSpPr>
        <p:spPr>
          <a:xfrm rot="5400000">
            <a:off x="1850086" y="4650917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/>
          <p:cNvCxnSpPr/>
          <p:nvPr/>
        </p:nvCxnSpPr>
        <p:spPr>
          <a:xfrm rot="5400000">
            <a:off x="1852467" y="5736695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/>
          <p:cNvCxnSpPr/>
          <p:nvPr/>
        </p:nvCxnSpPr>
        <p:spPr>
          <a:xfrm>
            <a:off x="2392467" y="5184093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/>
          <p:cNvCxnSpPr/>
          <p:nvPr/>
        </p:nvCxnSpPr>
        <p:spPr>
          <a:xfrm>
            <a:off x="1855141" y="5206961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/>
          <p:nvPr/>
        </p:nvCxnSpPr>
        <p:spPr>
          <a:xfrm rot="5400000">
            <a:off x="1849793" y="5201910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/>
          <p:cNvCxnSpPr/>
          <p:nvPr/>
        </p:nvCxnSpPr>
        <p:spPr>
          <a:xfrm rot="5400000" flipV="1">
            <a:off x="781917" y="3039969"/>
            <a:ext cx="530182" cy="52648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/>
          <p:nvPr/>
        </p:nvCxnSpPr>
        <p:spPr>
          <a:xfrm>
            <a:off x="232374" y="3012257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/>
          <p:cNvCxnSpPr/>
          <p:nvPr/>
        </p:nvCxnSpPr>
        <p:spPr>
          <a:xfrm rot="5400000">
            <a:off x="766317" y="2472257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/>
          <p:cNvCxnSpPr/>
          <p:nvPr/>
        </p:nvCxnSpPr>
        <p:spPr>
          <a:xfrm>
            <a:off x="1306317" y="3012257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/>
          <p:cNvCxnSpPr/>
          <p:nvPr/>
        </p:nvCxnSpPr>
        <p:spPr>
          <a:xfrm>
            <a:off x="768991" y="3028301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/>
          <p:cNvCxnSpPr/>
          <p:nvPr/>
        </p:nvCxnSpPr>
        <p:spPr>
          <a:xfrm rot="5400000">
            <a:off x="763643" y="3023250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/>
          <p:cNvCxnSpPr/>
          <p:nvPr/>
        </p:nvCxnSpPr>
        <p:spPr>
          <a:xfrm rot="5400000">
            <a:off x="1856854" y="2471547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/>
          <p:cNvCxnSpPr/>
          <p:nvPr/>
        </p:nvCxnSpPr>
        <p:spPr>
          <a:xfrm>
            <a:off x="2396854" y="3011547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/>
          <p:cNvCxnSpPr/>
          <p:nvPr/>
        </p:nvCxnSpPr>
        <p:spPr>
          <a:xfrm>
            <a:off x="1859528" y="3027591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/>
          <p:cNvCxnSpPr/>
          <p:nvPr/>
        </p:nvCxnSpPr>
        <p:spPr>
          <a:xfrm rot="5400000">
            <a:off x="1854180" y="3022540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/>
          <p:cNvCxnSpPr/>
          <p:nvPr/>
        </p:nvCxnSpPr>
        <p:spPr>
          <a:xfrm flipV="1">
            <a:off x="786508" y="5750971"/>
            <a:ext cx="530182" cy="52648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フリーフォーム 275"/>
          <p:cNvSpPr/>
          <p:nvPr/>
        </p:nvSpPr>
        <p:spPr>
          <a:xfrm>
            <a:off x="1313503" y="3561613"/>
            <a:ext cx="679488" cy="2177384"/>
          </a:xfrm>
          <a:custGeom>
            <a:avLst/>
            <a:gdLst>
              <a:gd name="connsiteX0" fmla="*/ 0 w 679488"/>
              <a:gd name="connsiteY0" fmla="*/ 0 h 2177384"/>
              <a:gd name="connsiteX1" fmla="*/ 679485 w 679488"/>
              <a:gd name="connsiteY1" fmla="*/ 1081114 h 2177384"/>
              <a:gd name="connsiteX2" fmla="*/ 7578 w 679488"/>
              <a:gd name="connsiteY2" fmla="*/ 2177384 h 217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9488" h="2177384">
                <a:moveTo>
                  <a:pt x="0" y="0"/>
                </a:moveTo>
                <a:cubicBezTo>
                  <a:pt x="339111" y="359108"/>
                  <a:pt x="678222" y="718217"/>
                  <a:pt x="679485" y="1081114"/>
                </a:cubicBezTo>
                <a:cubicBezTo>
                  <a:pt x="680748" y="1444011"/>
                  <a:pt x="344163" y="1810697"/>
                  <a:pt x="7578" y="217738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7" name="直線コネクタ 276"/>
          <p:cNvCxnSpPr/>
          <p:nvPr/>
        </p:nvCxnSpPr>
        <p:spPr>
          <a:xfrm>
            <a:off x="3690982" y="5188391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/>
          <p:cNvCxnSpPr/>
          <p:nvPr/>
        </p:nvCxnSpPr>
        <p:spPr>
          <a:xfrm rot="5400000">
            <a:off x="4222544" y="4641248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/>
          <p:cNvCxnSpPr/>
          <p:nvPr/>
        </p:nvCxnSpPr>
        <p:spPr>
          <a:xfrm rot="5400000">
            <a:off x="4224925" y="5728391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/>
          <p:cNvCxnSpPr/>
          <p:nvPr/>
        </p:nvCxnSpPr>
        <p:spPr>
          <a:xfrm>
            <a:off x="4764925" y="5188391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/>
          <p:cNvCxnSpPr/>
          <p:nvPr/>
        </p:nvCxnSpPr>
        <p:spPr>
          <a:xfrm>
            <a:off x="4227599" y="5204435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/>
          <p:nvPr/>
        </p:nvCxnSpPr>
        <p:spPr>
          <a:xfrm rot="5400000">
            <a:off x="4222251" y="519938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/>
          <p:nvPr/>
        </p:nvCxnSpPr>
        <p:spPr>
          <a:xfrm>
            <a:off x="3686060" y="4081378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/>
          <p:nvPr/>
        </p:nvCxnSpPr>
        <p:spPr>
          <a:xfrm rot="5400000">
            <a:off x="4220003" y="3546500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/>
          <p:cNvCxnSpPr/>
          <p:nvPr/>
        </p:nvCxnSpPr>
        <p:spPr>
          <a:xfrm>
            <a:off x="4760003" y="4086500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/>
          <p:cNvCxnSpPr/>
          <p:nvPr/>
        </p:nvCxnSpPr>
        <p:spPr>
          <a:xfrm>
            <a:off x="4222677" y="410254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/>
          <p:cNvCxnSpPr/>
          <p:nvPr/>
        </p:nvCxnSpPr>
        <p:spPr>
          <a:xfrm rot="5400000">
            <a:off x="4217329" y="4097493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/>
          <p:cNvCxnSpPr/>
          <p:nvPr/>
        </p:nvCxnSpPr>
        <p:spPr>
          <a:xfrm rot="5400000">
            <a:off x="5308916" y="3542068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/>
          <p:nvPr/>
        </p:nvCxnSpPr>
        <p:spPr>
          <a:xfrm>
            <a:off x="5842092" y="4088892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/>
          <p:cNvCxnSpPr/>
          <p:nvPr/>
        </p:nvCxnSpPr>
        <p:spPr>
          <a:xfrm>
            <a:off x="5304766" y="4104936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/>
          <p:cNvCxnSpPr/>
          <p:nvPr/>
        </p:nvCxnSpPr>
        <p:spPr>
          <a:xfrm rot="5400000">
            <a:off x="5299418" y="4099885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/>
          <p:cNvCxnSpPr/>
          <p:nvPr/>
        </p:nvCxnSpPr>
        <p:spPr>
          <a:xfrm rot="5400000">
            <a:off x="5300555" y="4640038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/>
          <p:cNvCxnSpPr/>
          <p:nvPr/>
        </p:nvCxnSpPr>
        <p:spPr>
          <a:xfrm rot="5400000">
            <a:off x="5302936" y="5725816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/>
          <p:nvPr/>
        </p:nvCxnSpPr>
        <p:spPr>
          <a:xfrm>
            <a:off x="5842936" y="5173214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/>
          <p:nvPr/>
        </p:nvCxnSpPr>
        <p:spPr>
          <a:xfrm>
            <a:off x="5305610" y="5196082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/>
          <p:nvPr/>
        </p:nvCxnSpPr>
        <p:spPr>
          <a:xfrm rot="5400000">
            <a:off x="5300262" y="5191031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/>
          <p:cNvCxnSpPr/>
          <p:nvPr/>
        </p:nvCxnSpPr>
        <p:spPr>
          <a:xfrm rot="5400000" flipV="1">
            <a:off x="4232386" y="3029090"/>
            <a:ext cx="530182" cy="52648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/>
          <p:nvPr/>
        </p:nvCxnSpPr>
        <p:spPr>
          <a:xfrm>
            <a:off x="3682843" y="3001378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/>
          <p:cNvCxnSpPr/>
          <p:nvPr/>
        </p:nvCxnSpPr>
        <p:spPr>
          <a:xfrm rot="5400000">
            <a:off x="4216786" y="2461378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/>
          <p:nvPr/>
        </p:nvCxnSpPr>
        <p:spPr>
          <a:xfrm>
            <a:off x="4756786" y="3001378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/>
          <p:cNvCxnSpPr/>
          <p:nvPr/>
        </p:nvCxnSpPr>
        <p:spPr>
          <a:xfrm>
            <a:off x="4219460" y="3017422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/>
          <p:cNvCxnSpPr/>
          <p:nvPr/>
        </p:nvCxnSpPr>
        <p:spPr>
          <a:xfrm rot="5400000">
            <a:off x="4214112" y="3012371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/>
          <p:nvPr/>
        </p:nvCxnSpPr>
        <p:spPr>
          <a:xfrm rot="5400000">
            <a:off x="5307323" y="2460668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/>
          <p:cNvCxnSpPr/>
          <p:nvPr/>
        </p:nvCxnSpPr>
        <p:spPr>
          <a:xfrm>
            <a:off x="5847323" y="3000668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/>
          <p:cNvCxnSpPr/>
          <p:nvPr/>
        </p:nvCxnSpPr>
        <p:spPr>
          <a:xfrm>
            <a:off x="5309997" y="3016712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/>
          <p:cNvCxnSpPr/>
          <p:nvPr/>
        </p:nvCxnSpPr>
        <p:spPr>
          <a:xfrm rot="5400000">
            <a:off x="5304649" y="3011661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フリーフォーム 312"/>
          <p:cNvSpPr/>
          <p:nvPr/>
        </p:nvSpPr>
        <p:spPr>
          <a:xfrm>
            <a:off x="3697646" y="3568502"/>
            <a:ext cx="1726112" cy="2164773"/>
          </a:xfrm>
          <a:custGeom>
            <a:avLst/>
            <a:gdLst>
              <a:gd name="connsiteX0" fmla="*/ 0 w 1726112"/>
              <a:gd name="connsiteY0" fmla="*/ 2164773 h 2164773"/>
              <a:gd name="connsiteX1" fmla="*/ 1454727 w 1726112"/>
              <a:gd name="connsiteY1" fmla="*/ 1911928 h 2164773"/>
              <a:gd name="connsiteX2" fmla="*/ 1697181 w 1726112"/>
              <a:gd name="connsiteY2" fmla="*/ 942110 h 2164773"/>
              <a:gd name="connsiteX3" fmla="*/ 1077191 w 1726112"/>
              <a:gd name="connsiteY3" fmla="*/ 0 h 2164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6112" h="2164773">
                <a:moveTo>
                  <a:pt x="0" y="2164773"/>
                </a:moveTo>
                <a:cubicBezTo>
                  <a:pt x="585932" y="2140239"/>
                  <a:pt x="1171864" y="2115705"/>
                  <a:pt x="1454727" y="1911928"/>
                </a:cubicBezTo>
                <a:cubicBezTo>
                  <a:pt x="1737591" y="1708151"/>
                  <a:pt x="1760104" y="1260765"/>
                  <a:pt x="1697181" y="942110"/>
                </a:cubicBezTo>
                <a:cubicBezTo>
                  <a:pt x="1634258" y="623455"/>
                  <a:pt x="1355724" y="311727"/>
                  <a:pt x="1077191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5" name="直線コネクタ 314"/>
          <p:cNvCxnSpPr/>
          <p:nvPr/>
        </p:nvCxnSpPr>
        <p:spPr>
          <a:xfrm rot="5400000">
            <a:off x="3140418" y="4644260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/>
          <p:nvPr/>
        </p:nvCxnSpPr>
        <p:spPr>
          <a:xfrm rot="5400000">
            <a:off x="3140418" y="5726858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/>
          <p:cNvCxnSpPr/>
          <p:nvPr/>
        </p:nvCxnSpPr>
        <p:spPr>
          <a:xfrm>
            <a:off x="3143092" y="520030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/>
          <p:nvPr/>
        </p:nvCxnSpPr>
        <p:spPr>
          <a:xfrm rot="5400000">
            <a:off x="3137744" y="5195253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/>
          <p:cNvCxnSpPr/>
          <p:nvPr/>
        </p:nvCxnSpPr>
        <p:spPr>
          <a:xfrm flipH="1" flipV="1">
            <a:off x="3158330" y="5731027"/>
            <a:ext cx="521668" cy="5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/>
          <p:cNvCxnSpPr/>
          <p:nvPr/>
        </p:nvCxnSpPr>
        <p:spPr>
          <a:xfrm>
            <a:off x="2597744" y="5198646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/>
          <p:cNvCxnSpPr/>
          <p:nvPr/>
        </p:nvCxnSpPr>
        <p:spPr>
          <a:xfrm>
            <a:off x="10977167" y="3932454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コネクタ 376"/>
          <p:cNvCxnSpPr/>
          <p:nvPr/>
        </p:nvCxnSpPr>
        <p:spPr>
          <a:xfrm rot="5400000">
            <a:off x="11511110" y="3392454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コネクタ 377"/>
          <p:cNvCxnSpPr/>
          <p:nvPr/>
        </p:nvCxnSpPr>
        <p:spPr>
          <a:xfrm rot="5400000">
            <a:off x="11511110" y="4472454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/>
          <p:cNvCxnSpPr/>
          <p:nvPr/>
        </p:nvCxnSpPr>
        <p:spPr>
          <a:xfrm>
            <a:off x="12051110" y="3932454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/>
          <p:cNvCxnSpPr/>
          <p:nvPr/>
        </p:nvCxnSpPr>
        <p:spPr>
          <a:xfrm>
            <a:off x="11513784" y="3948498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コネクタ 380"/>
          <p:cNvCxnSpPr/>
          <p:nvPr/>
        </p:nvCxnSpPr>
        <p:spPr>
          <a:xfrm rot="5400000">
            <a:off x="11508436" y="3943447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円弧 381"/>
          <p:cNvSpPr/>
          <p:nvPr/>
        </p:nvSpPr>
        <p:spPr>
          <a:xfrm rot="5400000">
            <a:off x="10798440" y="3769439"/>
            <a:ext cx="714007" cy="714007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 6"/>
          <p:cNvSpPr/>
          <p:nvPr/>
        </p:nvSpPr>
        <p:spPr>
          <a:xfrm>
            <a:off x="5569744" y="773906"/>
            <a:ext cx="1010983" cy="1102519"/>
          </a:xfrm>
          <a:custGeom>
            <a:avLst/>
            <a:gdLst>
              <a:gd name="connsiteX0" fmla="*/ 0 w 1010983"/>
              <a:gd name="connsiteY0" fmla="*/ 1102519 h 1102519"/>
              <a:gd name="connsiteX1" fmla="*/ 992981 w 1010983"/>
              <a:gd name="connsiteY1" fmla="*/ 885825 h 1102519"/>
              <a:gd name="connsiteX2" fmla="*/ 545306 w 1010983"/>
              <a:gd name="connsiteY2" fmla="*/ 0 h 110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0983" h="1102519">
                <a:moveTo>
                  <a:pt x="0" y="1102519"/>
                </a:moveTo>
                <a:cubicBezTo>
                  <a:pt x="451048" y="1086048"/>
                  <a:pt x="902097" y="1069578"/>
                  <a:pt x="992981" y="885825"/>
                </a:cubicBezTo>
                <a:cubicBezTo>
                  <a:pt x="1083865" y="702072"/>
                  <a:pt x="814585" y="351036"/>
                  <a:pt x="545306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8" name="直線コネクタ 267"/>
          <p:cNvCxnSpPr/>
          <p:nvPr/>
        </p:nvCxnSpPr>
        <p:spPr>
          <a:xfrm>
            <a:off x="7182694" y="5184069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/>
          <p:cNvCxnSpPr/>
          <p:nvPr/>
        </p:nvCxnSpPr>
        <p:spPr>
          <a:xfrm rot="5400000">
            <a:off x="7714256" y="4636926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/>
          <p:cNvCxnSpPr/>
          <p:nvPr/>
        </p:nvCxnSpPr>
        <p:spPr>
          <a:xfrm rot="5400000">
            <a:off x="7716637" y="5724069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/>
          <p:nvPr/>
        </p:nvCxnSpPr>
        <p:spPr>
          <a:xfrm>
            <a:off x="8256637" y="5184069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/>
          <p:cNvCxnSpPr/>
          <p:nvPr/>
        </p:nvCxnSpPr>
        <p:spPr>
          <a:xfrm>
            <a:off x="7719311" y="5200113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/>
          <p:cNvCxnSpPr/>
          <p:nvPr/>
        </p:nvCxnSpPr>
        <p:spPr>
          <a:xfrm rot="5400000">
            <a:off x="7713963" y="5195062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/>
          <p:cNvCxnSpPr/>
          <p:nvPr/>
        </p:nvCxnSpPr>
        <p:spPr>
          <a:xfrm rot="5400000">
            <a:off x="7711715" y="3542178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/>
          <p:cNvCxnSpPr/>
          <p:nvPr/>
        </p:nvCxnSpPr>
        <p:spPr>
          <a:xfrm>
            <a:off x="8251715" y="4082178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/>
          <p:cNvCxnSpPr/>
          <p:nvPr/>
        </p:nvCxnSpPr>
        <p:spPr>
          <a:xfrm rot="5400000">
            <a:off x="8800628" y="3537746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/>
          <p:cNvCxnSpPr/>
          <p:nvPr/>
        </p:nvCxnSpPr>
        <p:spPr>
          <a:xfrm>
            <a:off x="9333804" y="4084570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/>
          <p:cNvCxnSpPr/>
          <p:nvPr/>
        </p:nvCxnSpPr>
        <p:spPr>
          <a:xfrm>
            <a:off x="8796478" y="410061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コネクタ 351"/>
          <p:cNvCxnSpPr/>
          <p:nvPr/>
        </p:nvCxnSpPr>
        <p:spPr>
          <a:xfrm rot="5400000">
            <a:off x="8791130" y="4095563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/>
          <p:cNvCxnSpPr/>
          <p:nvPr/>
        </p:nvCxnSpPr>
        <p:spPr>
          <a:xfrm rot="5400000">
            <a:off x="8792267" y="4635716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/>
          <p:cNvCxnSpPr/>
          <p:nvPr/>
        </p:nvCxnSpPr>
        <p:spPr>
          <a:xfrm rot="5400000">
            <a:off x="8794648" y="5721494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コネクタ 354"/>
          <p:cNvCxnSpPr/>
          <p:nvPr/>
        </p:nvCxnSpPr>
        <p:spPr>
          <a:xfrm>
            <a:off x="9334648" y="5168892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コネクタ 355"/>
          <p:cNvCxnSpPr/>
          <p:nvPr/>
        </p:nvCxnSpPr>
        <p:spPr>
          <a:xfrm>
            <a:off x="8797322" y="5191760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コネクタ 356"/>
          <p:cNvCxnSpPr/>
          <p:nvPr/>
        </p:nvCxnSpPr>
        <p:spPr>
          <a:xfrm rot="5400000">
            <a:off x="8791974" y="5186709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コネクタ 357"/>
          <p:cNvCxnSpPr/>
          <p:nvPr/>
        </p:nvCxnSpPr>
        <p:spPr>
          <a:xfrm>
            <a:off x="7174555" y="2997056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コネクタ 361"/>
          <p:cNvCxnSpPr/>
          <p:nvPr/>
        </p:nvCxnSpPr>
        <p:spPr>
          <a:xfrm rot="5400000">
            <a:off x="7708498" y="2457056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線コネクタ 364"/>
          <p:cNvCxnSpPr/>
          <p:nvPr/>
        </p:nvCxnSpPr>
        <p:spPr>
          <a:xfrm>
            <a:off x="8248498" y="2997056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線コネクタ 365"/>
          <p:cNvCxnSpPr/>
          <p:nvPr/>
        </p:nvCxnSpPr>
        <p:spPr>
          <a:xfrm>
            <a:off x="7711172" y="3013100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コネクタ 366"/>
          <p:cNvCxnSpPr/>
          <p:nvPr/>
        </p:nvCxnSpPr>
        <p:spPr>
          <a:xfrm rot="5400000">
            <a:off x="7705824" y="3008049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線コネクタ 367"/>
          <p:cNvCxnSpPr/>
          <p:nvPr/>
        </p:nvCxnSpPr>
        <p:spPr>
          <a:xfrm rot="5400000">
            <a:off x="8799035" y="2456346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線コネクタ 368"/>
          <p:cNvCxnSpPr/>
          <p:nvPr/>
        </p:nvCxnSpPr>
        <p:spPr>
          <a:xfrm>
            <a:off x="9339035" y="2996346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線コネクタ 369"/>
          <p:cNvCxnSpPr/>
          <p:nvPr/>
        </p:nvCxnSpPr>
        <p:spPr>
          <a:xfrm>
            <a:off x="8801709" y="3012390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コネクタ 370"/>
          <p:cNvCxnSpPr/>
          <p:nvPr/>
        </p:nvCxnSpPr>
        <p:spPr>
          <a:xfrm rot="5400000">
            <a:off x="8796361" y="3007339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コネクタ 371"/>
          <p:cNvCxnSpPr/>
          <p:nvPr/>
        </p:nvCxnSpPr>
        <p:spPr>
          <a:xfrm rot="5400000">
            <a:off x="6632130" y="4639938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コネクタ 372"/>
          <p:cNvCxnSpPr/>
          <p:nvPr/>
        </p:nvCxnSpPr>
        <p:spPr>
          <a:xfrm rot="5400000">
            <a:off x="6632130" y="5722536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コネクタ 373"/>
          <p:cNvCxnSpPr/>
          <p:nvPr/>
        </p:nvCxnSpPr>
        <p:spPr>
          <a:xfrm>
            <a:off x="6634804" y="5195982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/>
          <p:cNvCxnSpPr/>
          <p:nvPr/>
        </p:nvCxnSpPr>
        <p:spPr>
          <a:xfrm rot="5400000">
            <a:off x="6629456" y="5190931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/>
          <p:cNvCxnSpPr/>
          <p:nvPr/>
        </p:nvCxnSpPr>
        <p:spPr>
          <a:xfrm flipH="1" flipV="1">
            <a:off x="6650042" y="5726705"/>
            <a:ext cx="521668" cy="5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/>
          <p:cNvCxnSpPr/>
          <p:nvPr/>
        </p:nvCxnSpPr>
        <p:spPr>
          <a:xfrm>
            <a:off x="6089456" y="5194324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/>
          <p:cNvCxnSpPr/>
          <p:nvPr/>
        </p:nvCxnSpPr>
        <p:spPr>
          <a:xfrm rot="5400000">
            <a:off x="6624934" y="3541468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/>
          <p:cNvCxnSpPr/>
          <p:nvPr/>
        </p:nvCxnSpPr>
        <p:spPr>
          <a:xfrm>
            <a:off x="6087774" y="2996346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/>
          <p:cNvCxnSpPr/>
          <p:nvPr/>
        </p:nvCxnSpPr>
        <p:spPr>
          <a:xfrm rot="5400000">
            <a:off x="6621717" y="2456346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/>
          <p:cNvCxnSpPr/>
          <p:nvPr/>
        </p:nvCxnSpPr>
        <p:spPr>
          <a:xfrm>
            <a:off x="6624391" y="3012390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/>
          <p:cNvCxnSpPr/>
          <p:nvPr/>
        </p:nvCxnSpPr>
        <p:spPr>
          <a:xfrm rot="5400000">
            <a:off x="6619043" y="3007339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フリーフォーム 394"/>
          <p:cNvSpPr/>
          <p:nvPr/>
        </p:nvSpPr>
        <p:spPr>
          <a:xfrm>
            <a:off x="7177943" y="3544829"/>
            <a:ext cx="1763511" cy="2202178"/>
          </a:xfrm>
          <a:custGeom>
            <a:avLst/>
            <a:gdLst>
              <a:gd name="connsiteX0" fmla="*/ 3463 w 1763511"/>
              <a:gd name="connsiteY0" fmla="*/ 2196671 h 2202178"/>
              <a:gd name="connsiteX1" fmla="*/ 1077191 w 1763511"/>
              <a:gd name="connsiteY1" fmla="*/ 2120471 h 2202178"/>
              <a:gd name="connsiteX2" fmla="*/ 1683327 w 1763511"/>
              <a:gd name="connsiteY2" fmla="*/ 1628634 h 2202178"/>
              <a:gd name="connsiteX3" fmla="*/ 1690254 w 1763511"/>
              <a:gd name="connsiteY3" fmla="*/ 547980 h 2202178"/>
              <a:gd name="connsiteX4" fmla="*/ 1070263 w 1763511"/>
              <a:gd name="connsiteY4" fmla="*/ 87316 h 2202178"/>
              <a:gd name="connsiteX5" fmla="*/ 0 w 1763511"/>
              <a:gd name="connsiteY5" fmla="*/ 725 h 2202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3511" h="2202178">
                <a:moveTo>
                  <a:pt x="3463" y="2196671"/>
                </a:moveTo>
                <a:cubicBezTo>
                  <a:pt x="400338" y="2205907"/>
                  <a:pt x="797214" y="2215144"/>
                  <a:pt x="1077191" y="2120471"/>
                </a:cubicBezTo>
                <a:cubicBezTo>
                  <a:pt x="1357168" y="2025798"/>
                  <a:pt x="1581150" y="1890716"/>
                  <a:pt x="1683327" y="1628634"/>
                </a:cubicBezTo>
                <a:cubicBezTo>
                  <a:pt x="1785504" y="1366552"/>
                  <a:pt x="1792431" y="804866"/>
                  <a:pt x="1690254" y="547980"/>
                </a:cubicBezTo>
                <a:cubicBezTo>
                  <a:pt x="1588077" y="291094"/>
                  <a:pt x="1351972" y="178525"/>
                  <a:pt x="1070263" y="87316"/>
                </a:cubicBezTo>
                <a:cubicBezTo>
                  <a:pt x="788554" y="-3893"/>
                  <a:pt x="394277" y="-1584"/>
                  <a:pt x="0" y="72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6" name="直線コネクタ 395"/>
          <p:cNvCxnSpPr/>
          <p:nvPr/>
        </p:nvCxnSpPr>
        <p:spPr>
          <a:xfrm flipH="1" flipV="1">
            <a:off x="6608896" y="3551410"/>
            <a:ext cx="521668" cy="5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/>
          <p:cNvCxnSpPr>
            <a:stCxn id="382" idx="2"/>
          </p:cNvCxnSpPr>
          <p:nvPr/>
        </p:nvCxnSpPr>
        <p:spPr>
          <a:xfrm flipH="1" flipV="1">
            <a:off x="10932005" y="4483140"/>
            <a:ext cx="223438" cy="30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/>
          <p:cNvCxnSpPr/>
          <p:nvPr/>
        </p:nvCxnSpPr>
        <p:spPr>
          <a:xfrm rot="5400000" flipH="1" flipV="1">
            <a:off x="11400728" y="3987899"/>
            <a:ext cx="223438" cy="30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60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直線コネクタ 81"/>
          <p:cNvCxnSpPr/>
          <p:nvPr/>
        </p:nvCxnSpPr>
        <p:spPr>
          <a:xfrm>
            <a:off x="4989476" y="5214613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/>
          <p:nvPr/>
        </p:nvCxnSpPr>
        <p:spPr>
          <a:xfrm rot="5400000">
            <a:off x="5521038" y="4667470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 rot="5400000">
            <a:off x="5523419" y="5754613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>
            <a:off x="6063419" y="5214613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/>
          <p:nvPr/>
        </p:nvCxnSpPr>
        <p:spPr>
          <a:xfrm>
            <a:off x="5526093" y="5230657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 rot="5400000">
            <a:off x="5520745" y="5225606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>
            <a:off x="4984554" y="4107600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 rot="5400000">
            <a:off x="5518497" y="3572722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>
            <a:off x="6058497" y="4112722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>
            <a:off x="5521171" y="4128766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/>
        </p:nvCxnSpPr>
        <p:spPr>
          <a:xfrm rot="5400000">
            <a:off x="5515823" y="4123715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/>
        </p:nvCxnSpPr>
        <p:spPr>
          <a:xfrm rot="5400000">
            <a:off x="6607410" y="3568290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/>
          <p:nvPr/>
        </p:nvCxnSpPr>
        <p:spPr>
          <a:xfrm>
            <a:off x="7140586" y="4115114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/>
          <p:nvPr/>
        </p:nvCxnSpPr>
        <p:spPr>
          <a:xfrm>
            <a:off x="6603260" y="4131158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 rot="5400000">
            <a:off x="6597912" y="4126107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 rot="5400000">
            <a:off x="6599049" y="4666260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rot="5400000">
            <a:off x="6601430" y="5752038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>
            <a:off x="7141430" y="5199436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>
          <a:xfrm>
            <a:off x="6604104" y="522230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rot="5400000">
            <a:off x="6598756" y="5217253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>
          <a:xfrm>
            <a:off x="4981337" y="3027600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 rot="5400000">
            <a:off x="5515280" y="2487600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6055280" y="3027600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>
            <a:off x="5517954" y="304364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 rot="5400000">
            <a:off x="5512606" y="3038593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/>
          <p:nvPr/>
        </p:nvCxnSpPr>
        <p:spPr>
          <a:xfrm rot="5400000">
            <a:off x="6605817" y="2486890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/>
          <p:cNvCxnSpPr/>
          <p:nvPr/>
        </p:nvCxnSpPr>
        <p:spPr>
          <a:xfrm>
            <a:off x="7145817" y="3026890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>
            <a:off x="6608491" y="304293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/>
          <p:nvPr/>
        </p:nvCxnSpPr>
        <p:spPr>
          <a:xfrm rot="5400000">
            <a:off x="6603143" y="3037883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>
            <a:off x="3898663" y="4115114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rot="5400000">
            <a:off x="4432606" y="3575114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/>
          <p:nvPr/>
        </p:nvCxnSpPr>
        <p:spPr>
          <a:xfrm rot="5400000">
            <a:off x="4432606" y="4655114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>
            <a:off x="4435280" y="4131158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/>
          <p:nvPr/>
        </p:nvCxnSpPr>
        <p:spPr>
          <a:xfrm rot="5400000">
            <a:off x="4429932" y="4126107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/>
          <p:nvPr/>
        </p:nvCxnSpPr>
        <p:spPr>
          <a:xfrm>
            <a:off x="1328169" y="5226449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/>
          <p:nvPr/>
        </p:nvCxnSpPr>
        <p:spPr>
          <a:xfrm rot="5400000">
            <a:off x="1859731" y="4679306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コネクタ 178"/>
          <p:cNvCxnSpPr/>
          <p:nvPr/>
        </p:nvCxnSpPr>
        <p:spPr>
          <a:xfrm rot="5400000">
            <a:off x="1862112" y="5766449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/>
          <p:nvPr/>
        </p:nvCxnSpPr>
        <p:spPr>
          <a:xfrm>
            <a:off x="2402112" y="5226449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/>
          <p:cNvCxnSpPr/>
          <p:nvPr/>
        </p:nvCxnSpPr>
        <p:spPr>
          <a:xfrm>
            <a:off x="1864786" y="5242493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/>
          <p:nvPr/>
        </p:nvCxnSpPr>
        <p:spPr>
          <a:xfrm rot="5400000">
            <a:off x="1859438" y="5237442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コネクタ 200"/>
          <p:cNvCxnSpPr/>
          <p:nvPr/>
        </p:nvCxnSpPr>
        <p:spPr>
          <a:xfrm>
            <a:off x="1323247" y="4119436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/>
          <p:nvPr/>
        </p:nvCxnSpPr>
        <p:spPr>
          <a:xfrm rot="5400000">
            <a:off x="1857190" y="3584558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/>
          <p:nvPr/>
        </p:nvCxnSpPr>
        <p:spPr>
          <a:xfrm>
            <a:off x="2397190" y="4124558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/>
          <p:nvPr/>
        </p:nvCxnSpPr>
        <p:spPr>
          <a:xfrm>
            <a:off x="1859864" y="4140602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/>
          <p:nvPr/>
        </p:nvCxnSpPr>
        <p:spPr>
          <a:xfrm rot="5400000">
            <a:off x="1854516" y="4135551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/>
          <p:nvPr/>
        </p:nvCxnSpPr>
        <p:spPr>
          <a:xfrm rot="5400000">
            <a:off x="2946103" y="3580126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/>
          <p:cNvCxnSpPr/>
          <p:nvPr/>
        </p:nvCxnSpPr>
        <p:spPr>
          <a:xfrm>
            <a:off x="3479279" y="4126950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/>
          <p:cNvCxnSpPr/>
          <p:nvPr/>
        </p:nvCxnSpPr>
        <p:spPr>
          <a:xfrm>
            <a:off x="2941953" y="414299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/>
          <p:cNvCxnSpPr/>
          <p:nvPr/>
        </p:nvCxnSpPr>
        <p:spPr>
          <a:xfrm rot="5400000">
            <a:off x="2936605" y="4137943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/>
          <p:cNvCxnSpPr/>
          <p:nvPr/>
        </p:nvCxnSpPr>
        <p:spPr>
          <a:xfrm rot="5400000">
            <a:off x="2937742" y="4678096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コネクタ 213"/>
          <p:cNvCxnSpPr/>
          <p:nvPr/>
        </p:nvCxnSpPr>
        <p:spPr>
          <a:xfrm rot="5400000">
            <a:off x="2940123" y="5763874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/>
          <p:cNvCxnSpPr/>
          <p:nvPr/>
        </p:nvCxnSpPr>
        <p:spPr>
          <a:xfrm>
            <a:off x="3480123" y="5211272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/>
          <p:nvPr/>
        </p:nvCxnSpPr>
        <p:spPr>
          <a:xfrm>
            <a:off x="2942797" y="5234140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/>
          <p:nvPr/>
        </p:nvCxnSpPr>
        <p:spPr>
          <a:xfrm rot="5400000">
            <a:off x="2937449" y="5229089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/>
          <p:nvPr/>
        </p:nvCxnSpPr>
        <p:spPr>
          <a:xfrm>
            <a:off x="1320030" y="3039436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コネクタ 218"/>
          <p:cNvCxnSpPr/>
          <p:nvPr/>
        </p:nvCxnSpPr>
        <p:spPr>
          <a:xfrm rot="5400000">
            <a:off x="1853973" y="2499436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コネクタ 219"/>
          <p:cNvCxnSpPr/>
          <p:nvPr/>
        </p:nvCxnSpPr>
        <p:spPr>
          <a:xfrm>
            <a:off x="2393973" y="3039436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コネクタ 220"/>
          <p:cNvCxnSpPr/>
          <p:nvPr/>
        </p:nvCxnSpPr>
        <p:spPr>
          <a:xfrm>
            <a:off x="1856647" y="3055480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コネクタ 221"/>
          <p:cNvCxnSpPr/>
          <p:nvPr/>
        </p:nvCxnSpPr>
        <p:spPr>
          <a:xfrm rot="5400000">
            <a:off x="1851299" y="3050429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/>
          <p:nvPr/>
        </p:nvCxnSpPr>
        <p:spPr>
          <a:xfrm rot="5400000">
            <a:off x="2944510" y="2498726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コネクタ 223"/>
          <p:cNvCxnSpPr/>
          <p:nvPr/>
        </p:nvCxnSpPr>
        <p:spPr>
          <a:xfrm>
            <a:off x="3484510" y="3038726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コネクタ 224"/>
          <p:cNvCxnSpPr/>
          <p:nvPr/>
        </p:nvCxnSpPr>
        <p:spPr>
          <a:xfrm>
            <a:off x="2947184" y="3054770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/>
          <p:nvPr/>
        </p:nvCxnSpPr>
        <p:spPr>
          <a:xfrm rot="5400000">
            <a:off x="2941836" y="3049719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コネクタ 226"/>
          <p:cNvCxnSpPr/>
          <p:nvPr/>
        </p:nvCxnSpPr>
        <p:spPr>
          <a:xfrm>
            <a:off x="237356" y="4126950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/>
          <p:nvPr/>
        </p:nvCxnSpPr>
        <p:spPr>
          <a:xfrm rot="5400000">
            <a:off x="771299" y="3586950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/>
          <p:nvPr/>
        </p:nvCxnSpPr>
        <p:spPr>
          <a:xfrm rot="5400000">
            <a:off x="771299" y="4666950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/>
          <p:nvPr/>
        </p:nvCxnSpPr>
        <p:spPr>
          <a:xfrm>
            <a:off x="773973" y="414299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/>
          <p:nvPr/>
        </p:nvCxnSpPr>
        <p:spPr>
          <a:xfrm rot="5400000">
            <a:off x="768625" y="4137943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/>
          <p:nvPr/>
        </p:nvCxnSpPr>
        <p:spPr>
          <a:xfrm>
            <a:off x="234682" y="5223874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/>
          <p:nvPr/>
        </p:nvCxnSpPr>
        <p:spPr>
          <a:xfrm rot="5400000">
            <a:off x="768625" y="5763874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/>
          <p:nvPr/>
        </p:nvCxnSpPr>
        <p:spPr>
          <a:xfrm>
            <a:off x="771299" y="5239918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コネクタ 234"/>
          <p:cNvCxnSpPr/>
          <p:nvPr/>
        </p:nvCxnSpPr>
        <p:spPr>
          <a:xfrm rot="5400000">
            <a:off x="765951" y="5234867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フリーフォーム 235"/>
          <p:cNvSpPr/>
          <p:nvPr/>
        </p:nvSpPr>
        <p:spPr>
          <a:xfrm rot="16200000">
            <a:off x="786172" y="3461216"/>
            <a:ext cx="2297099" cy="2308311"/>
          </a:xfrm>
          <a:custGeom>
            <a:avLst/>
            <a:gdLst>
              <a:gd name="connsiteX0" fmla="*/ 0 w 2297099"/>
              <a:gd name="connsiteY0" fmla="*/ 1621354 h 2308311"/>
              <a:gd name="connsiteX1" fmla="*/ 840702 w 2297099"/>
              <a:gd name="connsiteY1" fmla="*/ 2180912 h 2308311"/>
              <a:gd name="connsiteX2" fmla="*/ 1626813 w 2297099"/>
              <a:gd name="connsiteY2" fmla="*/ 2265528 h 2308311"/>
              <a:gd name="connsiteX3" fmla="*/ 2249151 w 2297099"/>
              <a:gd name="connsiteY3" fmla="*/ 1629543 h 2308311"/>
              <a:gd name="connsiteX4" fmla="*/ 2186371 w 2297099"/>
              <a:gd name="connsiteY4" fmla="*/ 802488 h 2308311"/>
              <a:gd name="connsiteX5" fmla="*/ 1640461 w 2297099"/>
              <a:gd name="connsiteY5" fmla="*/ 0 h 230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7099" h="2308311">
                <a:moveTo>
                  <a:pt x="0" y="1621354"/>
                </a:moveTo>
                <a:cubicBezTo>
                  <a:pt x="284783" y="1847452"/>
                  <a:pt x="569566" y="2073550"/>
                  <a:pt x="840702" y="2180912"/>
                </a:cubicBezTo>
                <a:cubicBezTo>
                  <a:pt x="1111838" y="2288274"/>
                  <a:pt x="1392072" y="2357423"/>
                  <a:pt x="1626813" y="2265528"/>
                </a:cubicBezTo>
                <a:cubicBezTo>
                  <a:pt x="1861555" y="2173633"/>
                  <a:pt x="2155891" y="1873383"/>
                  <a:pt x="2249151" y="1629543"/>
                </a:cubicBezTo>
                <a:cubicBezTo>
                  <a:pt x="2342411" y="1385703"/>
                  <a:pt x="2287819" y="1074078"/>
                  <a:pt x="2186371" y="802488"/>
                </a:cubicBezTo>
                <a:cubicBezTo>
                  <a:pt x="2084923" y="530898"/>
                  <a:pt x="1862692" y="265449"/>
                  <a:pt x="1640461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7" name="直線コネクタ 236"/>
          <p:cNvCxnSpPr/>
          <p:nvPr/>
        </p:nvCxnSpPr>
        <p:spPr>
          <a:xfrm>
            <a:off x="780566" y="3034076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コネクタ 237"/>
          <p:cNvCxnSpPr/>
          <p:nvPr/>
        </p:nvCxnSpPr>
        <p:spPr>
          <a:xfrm rot="5400000">
            <a:off x="765951" y="3049719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コネクタ 238"/>
          <p:cNvCxnSpPr/>
          <p:nvPr/>
        </p:nvCxnSpPr>
        <p:spPr>
          <a:xfrm>
            <a:off x="238464" y="3034076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/>
          <p:nvPr/>
        </p:nvCxnSpPr>
        <p:spPr>
          <a:xfrm rot="5400000">
            <a:off x="765951" y="2494076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/>
          <p:nvPr/>
        </p:nvCxnSpPr>
        <p:spPr>
          <a:xfrm flipV="1">
            <a:off x="246766" y="4130744"/>
            <a:ext cx="530182" cy="52648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/>
          <p:cNvCxnSpPr/>
          <p:nvPr/>
        </p:nvCxnSpPr>
        <p:spPr>
          <a:xfrm flipV="1">
            <a:off x="1884831" y="5761350"/>
            <a:ext cx="530182" cy="52648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/>
          <p:nvPr/>
        </p:nvCxnSpPr>
        <p:spPr>
          <a:xfrm flipV="1">
            <a:off x="5547020" y="5749926"/>
            <a:ext cx="530182" cy="52648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/>
          <p:cNvCxnSpPr/>
          <p:nvPr/>
        </p:nvCxnSpPr>
        <p:spPr>
          <a:xfrm flipV="1">
            <a:off x="4449543" y="4666240"/>
            <a:ext cx="530182" cy="52648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リーフォーム 2"/>
          <p:cNvSpPr/>
          <p:nvPr/>
        </p:nvSpPr>
        <p:spPr>
          <a:xfrm>
            <a:off x="4981677" y="3761332"/>
            <a:ext cx="1950820" cy="1997094"/>
          </a:xfrm>
          <a:custGeom>
            <a:avLst/>
            <a:gdLst>
              <a:gd name="connsiteX0" fmla="*/ 1081549 w 1950820"/>
              <a:gd name="connsiteY0" fmla="*/ 1997094 h 1997094"/>
              <a:gd name="connsiteX1" fmla="*/ 1881239 w 1950820"/>
              <a:gd name="connsiteY1" fmla="*/ 905713 h 1997094"/>
              <a:gd name="connsiteX2" fmla="*/ 1818968 w 1950820"/>
              <a:gd name="connsiteY2" fmla="*/ 155184 h 1997094"/>
              <a:gd name="connsiteX3" fmla="*/ 1081549 w 1950820"/>
              <a:gd name="connsiteY3" fmla="*/ 63416 h 1997094"/>
              <a:gd name="connsiteX4" fmla="*/ 0 w 1950820"/>
              <a:gd name="connsiteY4" fmla="*/ 908991 h 199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0820" h="1997094">
                <a:moveTo>
                  <a:pt x="1081549" y="1997094"/>
                </a:moveTo>
                <a:cubicBezTo>
                  <a:pt x="1419942" y="1604896"/>
                  <a:pt x="1758336" y="1212698"/>
                  <a:pt x="1881239" y="905713"/>
                </a:cubicBezTo>
                <a:cubicBezTo>
                  <a:pt x="2004142" y="598728"/>
                  <a:pt x="1952250" y="295567"/>
                  <a:pt x="1818968" y="155184"/>
                </a:cubicBezTo>
                <a:cubicBezTo>
                  <a:pt x="1685686" y="14801"/>
                  <a:pt x="1384710" y="-62219"/>
                  <a:pt x="1081549" y="63416"/>
                </a:cubicBezTo>
                <a:cubicBezTo>
                  <a:pt x="778388" y="189050"/>
                  <a:pt x="389194" y="549020"/>
                  <a:pt x="0" y="90899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5" name="直線コネクタ 244"/>
          <p:cNvCxnSpPr/>
          <p:nvPr/>
        </p:nvCxnSpPr>
        <p:spPr>
          <a:xfrm>
            <a:off x="8629239" y="5193588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/>
          <p:cNvCxnSpPr/>
          <p:nvPr/>
        </p:nvCxnSpPr>
        <p:spPr>
          <a:xfrm rot="5400000">
            <a:off x="9160801" y="4646445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/>
          <p:cNvCxnSpPr/>
          <p:nvPr/>
        </p:nvCxnSpPr>
        <p:spPr>
          <a:xfrm rot="5400000">
            <a:off x="9163182" y="5733588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/>
          <p:cNvCxnSpPr/>
          <p:nvPr/>
        </p:nvCxnSpPr>
        <p:spPr>
          <a:xfrm>
            <a:off x="9703182" y="5193588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/>
          <p:cNvCxnSpPr/>
          <p:nvPr/>
        </p:nvCxnSpPr>
        <p:spPr>
          <a:xfrm>
            <a:off x="9165856" y="5209632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/>
          <p:cNvCxnSpPr/>
          <p:nvPr/>
        </p:nvCxnSpPr>
        <p:spPr>
          <a:xfrm rot="5400000">
            <a:off x="9160508" y="5204581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/>
          <p:cNvCxnSpPr/>
          <p:nvPr/>
        </p:nvCxnSpPr>
        <p:spPr>
          <a:xfrm>
            <a:off x="8624317" y="4086575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/>
          <p:cNvCxnSpPr/>
          <p:nvPr/>
        </p:nvCxnSpPr>
        <p:spPr>
          <a:xfrm rot="5400000">
            <a:off x="9158260" y="3551697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/>
          <p:cNvCxnSpPr/>
          <p:nvPr/>
        </p:nvCxnSpPr>
        <p:spPr>
          <a:xfrm>
            <a:off x="9698260" y="4091697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/>
          <p:cNvCxnSpPr/>
          <p:nvPr/>
        </p:nvCxnSpPr>
        <p:spPr>
          <a:xfrm>
            <a:off x="9160934" y="4107741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/>
          <p:cNvCxnSpPr/>
          <p:nvPr/>
        </p:nvCxnSpPr>
        <p:spPr>
          <a:xfrm rot="5400000">
            <a:off x="9155586" y="4102690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/>
          <p:cNvCxnSpPr/>
          <p:nvPr/>
        </p:nvCxnSpPr>
        <p:spPr>
          <a:xfrm rot="5400000">
            <a:off x="10247173" y="3547265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/>
          <p:cNvCxnSpPr/>
          <p:nvPr/>
        </p:nvCxnSpPr>
        <p:spPr>
          <a:xfrm>
            <a:off x="10780349" y="4094089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/>
          <p:cNvCxnSpPr/>
          <p:nvPr/>
        </p:nvCxnSpPr>
        <p:spPr>
          <a:xfrm>
            <a:off x="10243023" y="4110133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/>
          <p:nvPr/>
        </p:nvCxnSpPr>
        <p:spPr>
          <a:xfrm rot="5400000">
            <a:off x="10237675" y="4105082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/>
          <p:cNvCxnSpPr/>
          <p:nvPr/>
        </p:nvCxnSpPr>
        <p:spPr>
          <a:xfrm rot="5400000">
            <a:off x="10238812" y="4645235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/>
          <p:cNvCxnSpPr/>
          <p:nvPr/>
        </p:nvCxnSpPr>
        <p:spPr>
          <a:xfrm rot="5400000">
            <a:off x="10241193" y="5731013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/>
          <p:cNvCxnSpPr/>
          <p:nvPr/>
        </p:nvCxnSpPr>
        <p:spPr>
          <a:xfrm>
            <a:off x="10781193" y="5178411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/>
          <p:nvPr/>
        </p:nvCxnSpPr>
        <p:spPr>
          <a:xfrm>
            <a:off x="10243867" y="5201279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/>
          <p:cNvCxnSpPr/>
          <p:nvPr/>
        </p:nvCxnSpPr>
        <p:spPr>
          <a:xfrm rot="5400000">
            <a:off x="10238519" y="5196228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/>
          <p:cNvCxnSpPr/>
          <p:nvPr/>
        </p:nvCxnSpPr>
        <p:spPr>
          <a:xfrm>
            <a:off x="8621100" y="3006575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/>
          <p:cNvCxnSpPr/>
          <p:nvPr/>
        </p:nvCxnSpPr>
        <p:spPr>
          <a:xfrm rot="5400000">
            <a:off x="9155043" y="2466575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/>
          <p:cNvCxnSpPr/>
          <p:nvPr/>
        </p:nvCxnSpPr>
        <p:spPr>
          <a:xfrm>
            <a:off x="9695043" y="3006575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/>
          <p:cNvCxnSpPr/>
          <p:nvPr/>
        </p:nvCxnSpPr>
        <p:spPr>
          <a:xfrm>
            <a:off x="9157717" y="3022619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/>
          <p:cNvCxnSpPr/>
          <p:nvPr/>
        </p:nvCxnSpPr>
        <p:spPr>
          <a:xfrm rot="5400000">
            <a:off x="9152369" y="3017568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/>
          <p:cNvCxnSpPr/>
          <p:nvPr/>
        </p:nvCxnSpPr>
        <p:spPr>
          <a:xfrm rot="5400000">
            <a:off x="10245580" y="2465865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/>
          <p:cNvCxnSpPr/>
          <p:nvPr/>
        </p:nvCxnSpPr>
        <p:spPr>
          <a:xfrm>
            <a:off x="10785580" y="3005865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/>
          <p:cNvCxnSpPr/>
          <p:nvPr/>
        </p:nvCxnSpPr>
        <p:spPr>
          <a:xfrm>
            <a:off x="10248254" y="3021909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/>
          <p:cNvCxnSpPr/>
          <p:nvPr/>
        </p:nvCxnSpPr>
        <p:spPr>
          <a:xfrm rot="5400000">
            <a:off x="10242906" y="3016858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/>
          <p:cNvCxnSpPr/>
          <p:nvPr/>
        </p:nvCxnSpPr>
        <p:spPr>
          <a:xfrm rot="5400000">
            <a:off x="8078675" y="4649457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/>
          <p:cNvCxnSpPr/>
          <p:nvPr/>
        </p:nvCxnSpPr>
        <p:spPr>
          <a:xfrm rot="5400000">
            <a:off x="8078675" y="5732055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/>
          <p:cNvCxnSpPr/>
          <p:nvPr/>
        </p:nvCxnSpPr>
        <p:spPr>
          <a:xfrm>
            <a:off x="8081349" y="5205501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/>
          <p:cNvCxnSpPr/>
          <p:nvPr/>
        </p:nvCxnSpPr>
        <p:spPr>
          <a:xfrm rot="5400000">
            <a:off x="8076001" y="5200450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/>
          <p:cNvCxnSpPr/>
          <p:nvPr/>
        </p:nvCxnSpPr>
        <p:spPr>
          <a:xfrm flipH="1" flipV="1">
            <a:off x="8630334" y="5743267"/>
            <a:ext cx="521668" cy="5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/>
          <p:cNvCxnSpPr/>
          <p:nvPr/>
        </p:nvCxnSpPr>
        <p:spPr>
          <a:xfrm>
            <a:off x="7536001" y="5203843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/>
          <p:nvPr/>
        </p:nvCxnSpPr>
        <p:spPr>
          <a:xfrm flipV="1">
            <a:off x="7554178" y="4084577"/>
            <a:ext cx="530182" cy="52648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/>
          <p:nvPr/>
        </p:nvCxnSpPr>
        <p:spPr>
          <a:xfrm flipV="1">
            <a:off x="8638347" y="4111985"/>
            <a:ext cx="530182" cy="52648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リーフォーム 3"/>
          <p:cNvSpPr/>
          <p:nvPr/>
        </p:nvSpPr>
        <p:spPr>
          <a:xfrm>
            <a:off x="9166860" y="3711065"/>
            <a:ext cx="1348337" cy="2034415"/>
          </a:xfrm>
          <a:custGeom>
            <a:avLst/>
            <a:gdLst>
              <a:gd name="connsiteX0" fmla="*/ 0 w 1348337"/>
              <a:gd name="connsiteY0" fmla="*/ 392305 h 2034415"/>
              <a:gd name="connsiteX1" fmla="*/ 521970 w 1348337"/>
              <a:gd name="connsiteY1" fmla="*/ 64645 h 2034415"/>
              <a:gd name="connsiteX2" fmla="*/ 1093470 w 1348337"/>
              <a:gd name="connsiteY2" fmla="*/ 83695 h 2034415"/>
              <a:gd name="connsiteX3" fmla="*/ 1341120 w 1348337"/>
              <a:gd name="connsiteY3" fmla="*/ 921895 h 2034415"/>
              <a:gd name="connsiteX4" fmla="*/ 838200 w 1348337"/>
              <a:gd name="connsiteY4" fmla="*/ 1809625 h 2034415"/>
              <a:gd name="connsiteX5" fmla="*/ 22860 w 1348337"/>
              <a:gd name="connsiteY5" fmla="*/ 2034415 h 203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8337" h="2034415">
                <a:moveTo>
                  <a:pt x="0" y="392305"/>
                </a:moveTo>
                <a:cubicBezTo>
                  <a:pt x="169862" y="254192"/>
                  <a:pt x="339725" y="116080"/>
                  <a:pt x="521970" y="64645"/>
                </a:cubicBezTo>
                <a:cubicBezTo>
                  <a:pt x="704215" y="13210"/>
                  <a:pt x="956945" y="-59180"/>
                  <a:pt x="1093470" y="83695"/>
                </a:cubicBezTo>
                <a:cubicBezTo>
                  <a:pt x="1229995" y="226570"/>
                  <a:pt x="1383665" y="634240"/>
                  <a:pt x="1341120" y="921895"/>
                </a:cubicBezTo>
                <a:cubicBezTo>
                  <a:pt x="1298575" y="1209550"/>
                  <a:pt x="1057910" y="1624205"/>
                  <a:pt x="838200" y="1809625"/>
                </a:cubicBezTo>
                <a:cubicBezTo>
                  <a:pt x="618490" y="1995045"/>
                  <a:pt x="320675" y="2014730"/>
                  <a:pt x="22860" y="20344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91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/>
          <p:cNvCxnSpPr/>
          <p:nvPr/>
        </p:nvCxnSpPr>
        <p:spPr>
          <a:xfrm>
            <a:off x="1328169" y="5226449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 rot="5400000">
            <a:off x="1859731" y="4679306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rot="5400000">
            <a:off x="1862112" y="5766449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402112" y="5226449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1864786" y="5242493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rot="5400000">
            <a:off x="1859438" y="5237442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1323247" y="4119436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rot="5400000">
            <a:off x="1857190" y="3584558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2397190" y="4124558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1859864" y="4140602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rot="5400000">
            <a:off x="1854516" y="4135551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rot="5400000">
            <a:off x="2946103" y="3580126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3479279" y="4126950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2941953" y="414299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rot="5400000">
            <a:off x="2936605" y="4137943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rot="5400000">
            <a:off x="2937742" y="4678096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rot="5400000">
            <a:off x="2940123" y="5763874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3480123" y="5211272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2942797" y="5234140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rot="5400000">
            <a:off x="2937449" y="5229089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1320030" y="3039436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rot="5400000">
            <a:off x="1853973" y="2499436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2393973" y="3039436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1856647" y="3055480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rot="5400000">
            <a:off x="1851299" y="3050429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rot="5400000">
            <a:off x="2944510" y="2498726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3484510" y="3038726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2947184" y="3054770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rot="5400000">
            <a:off x="2941836" y="3049719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237356" y="4126950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rot="5400000">
            <a:off x="771299" y="3586950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rot="5400000">
            <a:off x="771299" y="4666950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773973" y="414299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rot="5400000">
            <a:off x="768625" y="4137943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234682" y="5223874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rot="5400000">
            <a:off x="768625" y="5763874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771299" y="5239918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rot="5400000">
            <a:off x="765951" y="5234867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780566" y="3034076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rot="5400000">
            <a:off x="765951" y="3049719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238464" y="3034076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rot="5400000">
            <a:off x="765951" y="2494076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V="1">
            <a:off x="246766" y="4130744"/>
            <a:ext cx="530182" cy="52648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 flipV="1">
            <a:off x="765951" y="5765457"/>
            <a:ext cx="521668" cy="5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フリーフォーム 49"/>
          <p:cNvSpPr/>
          <p:nvPr/>
        </p:nvSpPr>
        <p:spPr>
          <a:xfrm>
            <a:off x="790744" y="3391221"/>
            <a:ext cx="2431695" cy="2376481"/>
          </a:xfrm>
          <a:custGeom>
            <a:avLst/>
            <a:gdLst>
              <a:gd name="connsiteX0" fmla="*/ 540180 w 2431695"/>
              <a:gd name="connsiteY0" fmla="*/ 2375031 h 2376481"/>
              <a:gd name="connsiteX1" fmla="*/ 1916661 w 2431695"/>
              <a:gd name="connsiteY1" fmla="*/ 2202564 h 2376481"/>
              <a:gd name="connsiteX2" fmla="*/ 2427554 w 2431695"/>
              <a:gd name="connsiteY2" fmla="*/ 1284910 h 2376481"/>
              <a:gd name="connsiteX3" fmla="*/ 2095636 w 2431695"/>
              <a:gd name="connsiteY3" fmla="*/ 298920 h 2376481"/>
              <a:gd name="connsiteX4" fmla="*/ 1057581 w 2431695"/>
              <a:gd name="connsiteY4" fmla="*/ 19068 h 2376481"/>
              <a:gd name="connsiteX5" fmla="*/ 0 w 2431695"/>
              <a:gd name="connsiteY5" fmla="*/ 731714 h 2376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1695" h="2376481">
                <a:moveTo>
                  <a:pt x="540180" y="2375031"/>
                </a:moveTo>
                <a:cubicBezTo>
                  <a:pt x="1071139" y="2379641"/>
                  <a:pt x="1602099" y="2384251"/>
                  <a:pt x="1916661" y="2202564"/>
                </a:cubicBezTo>
                <a:cubicBezTo>
                  <a:pt x="2231223" y="2020877"/>
                  <a:pt x="2397725" y="1602184"/>
                  <a:pt x="2427554" y="1284910"/>
                </a:cubicBezTo>
                <a:cubicBezTo>
                  <a:pt x="2457383" y="967636"/>
                  <a:pt x="2323965" y="509894"/>
                  <a:pt x="2095636" y="298920"/>
                </a:cubicBezTo>
                <a:cubicBezTo>
                  <a:pt x="1867307" y="87946"/>
                  <a:pt x="1406854" y="-53064"/>
                  <a:pt x="1057581" y="19068"/>
                </a:cubicBezTo>
                <a:cubicBezTo>
                  <a:pt x="708308" y="91200"/>
                  <a:pt x="354154" y="411457"/>
                  <a:pt x="0" y="73171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26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/>
          <p:cNvCxnSpPr/>
          <p:nvPr/>
        </p:nvCxnSpPr>
        <p:spPr>
          <a:xfrm>
            <a:off x="419903" y="1614462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rot="5400000">
            <a:off x="951465" y="1067319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rot="5400000">
            <a:off x="953846" y="2154462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1493846" y="1614462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956520" y="1630506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rot="5400000">
            <a:off x="951172" y="162307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414981" y="507449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rot="5400000">
            <a:off x="948924" y="-27429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1488924" y="512571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951598" y="528615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 rot="5400000">
            <a:off x="946250" y="52356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rot="5400000">
            <a:off x="2037837" y="-31861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2571013" y="514963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2033687" y="531007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rot="5400000">
            <a:off x="2028339" y="525956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rot="5400000">
            <a:off x="2029476" y="1066109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rot="5400000">
            <a:off x="2031857" y="2151887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2571857" y="1599285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2034531" y="1622153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rot="5400000">
            <a:off x="2029183" y="1617102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rot="5400000" flipV="1">
            <a:off x="965504" y="529908"/>
            <a:ext cx="530182" cy="526481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 flipV="1">
            <a:off x="406095" y="2161041"/>
            <a:ext cx="521668" cy="5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フリーフォーム 121"/>
          <p:cNvSpPr/>
          <p:nvPr/>
        </p:nvSpPr>
        <p:spPr>
          <a:xfrm>
            <a:off x="975876" y="1608529"/>
            <a:ext cx="1081087" cy="540544"/>
          </a:xfrm>
          <a:custGeom>
            <a:avLst/>
            <a:gdLst>
              <a:gd name="connsiteX0" fmla="*/ 0 w 1081087"/>
              <a:gd name="connsiteY0" fmla="*/ 540544 h 540544"/>
              <a:gd name="connsiteX1" fmla="*/ 554831 w 1081087"/>
              <a:gd name="connsiteY1" fmla="*/ 438150 h 540544"/>
              <a:gd name="connsiteX2" fmla="*/ 1081087 w 1081087"/>
              <a:gd name="connsiteY2" fmla="*/ 0 h 54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087" h="540544">
                <a:moveTo>
                  <a:pt x="0" y="540544"/>
                </a:moveTo>
                <a:cubicBezTo>
                  <a:pt x="187325" y="534392"/>
                  <a:pt x="374650" y="528241"/>
                  <a:pt x="554831" y="438150"/>
                </a:cubicBezTo>
                <a:cubicBezTo>
                  <a:pt x="735012" y="348059"/>
                  <a:pt x="908049" y="174029"/>
                  <a:pt x="108108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3" name="直線コネクタ 122"/>
          <p:cNvCxnSpPr/>
          <p:nvPr/>
        </p:nvCxnSpPr>
        <p:spPr>
          <a:xfrm flipV="1">
            <a:off x="2027380" y="1107393"/>
            <a:ext cx="530182" cy="52648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/>
          <p:nvPr/>
        </p:nvCxnSpPr>
        <p:spPr>
          <a:xfrm rot="5400000" flipH="1" flipV="1">
            <a:off x="1766329" y="773710"/>
            <a:ext cx="521668" cy="54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/>
          <p:nvPr/>
        </p:nvCxnSpPr>
        <p:spPr>
          <a:xfrm flipH="1" flipV="1">
            <a:off x="406095" y="1053934"/>
            <a:ext cx="521668" cy="54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円弧 172"/>
          <p:cNvSpPr/>
          <p:nvPr/>
        </p:nvSpPr>
        <p:spPr>
          <a:xfrm rot="5400000">
            <a:off x="-126207" y="0"/>
            <a:ext cx="2157494" cy="2157494"/>
          </a:xfrm>
          <a:prstGeom prst="arc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2237333" y="1277144"/>
            <a:ext cx="47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#1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5" name="テキスト ボックス 174"/>
          <p:cNvSpPr txBox="1"/>
          <p:nvPr/>
        </p:nvSpPr>
        <p:spPr>
          <a:xfrm>
            <a:off x="2019612" y="496042"/>
            <a:ext cx="47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C000"/>
                </a:solidFill>
              </a:rPr>
              <a:t>#2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  <p:sp>
        <p:nvSpPr>
          <p:cNvPr id="176" name="テキスト ボックス 175"/>
          <p:cNvSpPr txBox="1"/>
          <p:nvPr/>
        </p:nvSpPr>
        <p:spPr>
          <a:xfrm>
            <a:off x="1126643" y="447266"/>
            <a:ext cx="47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#3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368259" y="732145"/>
            <a:ext cx="47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7030A0"/>
                </a:solidFill>
              </a:rPr>
              <a:t>#4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178" name="フリーフォーム 177"/>
          <p:cNvSpPr/>
          <p:nvPr/>
        </p:nvSpPr>
        <p:spPr>
          <a:xfrm>
            <a:off x="947118" y="1061473"/>
            <a:ext cx="1010983" cy="1102519"/>
          </a:xfrm>
          <a:custGeom>
            <a:avLst/>
            <a:gdLst>
              <a:gd name="connsiteX0" fmla="*/ 0 w 1010983"/>
              <a:gd name="connsiteY0" fmla="*/ 1102519 h 1102519"/>
              <a:gd name="connsiteX1" fmla="*/ 992981 w 1010983"/>
              <a:gd name="connsiteY1" fmla="*/ 885825 h 1102519"/>
              <a:gd name="connsiteX2" fmla="*/ 545306 w 1010983"/>
              <a:gd name="connsiteY2" fmla="*/ 0 h 110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0983" h="1102519">
                <a:moveTo>
                  <a:pt x="0" y="1102519"/>
                </a:moveTo>
                <a:cubicBezTo>
                  <a:pt x="451048" y="1086048"/>
                  <a:pt x="902097" y="1069578"/>
                  <a:pt x="992981" y="885825"/>
                </a:cubicBezTo>
                <a:cubicBezTo>
                  <a:pt x="1083865" y="702072"/>
                  <a:pt x="814585" y="351036"/>
                  <a:pt x="545306" y="0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フリーフォーム 171"/>
          <p:cNvSpPr/>
          <p:nvPr/>
        </p:nvSpPr>
        <p:spPr>
          <a:xfrm>
            <a:off x="949806" y="1061473"/>
            <a:ext cx="1095431" cy="1098698"/>
          </a:xfrm>
          <a:custGeom>
            <a:avLst/>
            <a:gdLst>
              <a:gd name="connsiteX0" fmla="*/ 0 w 1095431"/>
              <a:gd name="connsiteY0" fmla="*/ 0 h 1098698"/>
              <a:gd name="connsiteX1" fmla="*/ 818707 w 1095431"/>
              <a:gd name="connsiteY1" fmla="*/ 124046 h 1098698"/>
              <a:gd name="connsiteX2" fmla="*/ 1095153 w 1095431"/>
              <a:gd name="connsiteY2" fmla="*/ 549349 h 1098698"/>
              <a:gd name="connsiteX3" fmla="*/ 850605 w 1095431"/>
              <a:gd name="connsiteY3" fmla="*/ 988828 h 1098698"/>
              <a:gd name="connsiteX4" fmla="*/ 17721 w 1095431"/>
              <a:gd name="connsiteY4" fmla="*/ 1098698 h 109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431" h="1098698">
                <a:moveTo>
                  <a:pt x="0" y="0"/>
                </a:moveTo>
                <a:cubicBezTo>
                  <a:pt x="318091" y="16244"/>
                  <a:pt x="636182" y="32488"/>
                  <a:pt x="818707" y="124046"/>
                </a:cubicBezTo>
                <a:cubicBezTo>
                  <a:pt x="1001232" y="215604"/>
                  <a:pt x="1089837" y="405219"/>
                  <a:pt x="1095153" y="549349"/>
                </a:cubicBezTo>
                <a:cubicBezTo>
                  <a:pt x="1100469" y="693479"/>
                  <a:pt x="1030177" y="897270"/>
                  <a:pt x="850605" y="988828"/>
                </a:cubicBezTo>
                <a:cubicBezTo>
                  <a:pt x="671033" y="1080386"/>
                  <a:pt x="344377" y="1089542"/>
                  <a:pt x="17721" y="1098698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9" name="直線コネクタ 178"/>
          <p:cNvCxnSpPr/>
          <p:nvPr/>
        </p:nvCxnSpPr>
        <p:spPr>
          <a:xfrm>
            <a:off x="401221" y="5324063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/>
          <p:nvPr/>
        </p:nvCxnSpPr>
        <p:spPr>
          <a:xfrm rot="5400000">
            <a:off x="932783" y="4776920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/>
          <p:nvPr/>
        </p:nvCxnSpPr>
        <p:spPr>
          <a:xfrm rot="5400000">
            <a:off x="935164" y="5864063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/>
          <p:nvPr/>
        </p:nvCxnSpPr>
        <p:spPr>
          <a:xfrm>
            <a:off x="1475164" y="5324063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/>
          <p:nvPr/>
        </p:nvCxnSpPr>
        <p:spPr>
          <a:xfrm>
            <a:off x="937838" y="5340107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/>
          <p:nvPr/>
        </p:nvCxnSpPr>
        <p:spPr>
          <a:xfrm rot="5400000">
            <a:off x="932490" y="5335056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/>
          <p:cNvCxnSpPr/>
          <p:nvPr/>
        </p:nvCxnSpPr>
        <p:spPr>
          <a:xfrm>
            <a:off x="396299" y="4217050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/>
          <p:cNvCxnSpPr/>
          <p:nvPr/>
        </p:nvCxnSpPr>
        <p:spPr>
          <a:xfrm rot="5400000">
            <a:off x="930242" y="3682172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/>
          <p:cNvCxnSpPr/>
          <p:nvPr/>
        </p:nvCxnSpPr>
        <p:spPr>
          <a:xfrm>
            <a:off x="1470242" y="4222172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/>
          <p:nvPr/>
        </p:nvCxnSpPr>
        <p:spPr>
          <a:xfrm>
            <a:off x="932916" y="4238216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/>
          <p:nvPr/>
        </p:nvCxnSpPr>
        <p:spPr>
          <a:xfrm rot="5400000">
            <a:off x="927568" y="4233165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/>
          <p:cNvCxnSpPr/>
          <p:nvPr/>
        </p:nvCxnSpPr>
        <p:spPr>
          <a:xfrm rot="5400000">
            <a:off x="2019155" y="3677740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コネクタ 190"/>
          <p:cNvCxnSpPr/>
          <p:nvPr/>
        </p:nvCxnSpPr>
        <p:spPr>
          <a:xfrm>
            <a:off x="2552331" y="4224564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/>
          <p:cNvCxnSpPr/>
          <p:nvPr/>
        </p:nvCxnSpPr>
        <p:spPr>
          <a:xfrm>
            <a:off x="2015005" y="4240608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/>
          <p:nvPr/>
        </p:nvCxnSpPr>
        <p:spPr>
          <a:xfrm rot="5400000">
            <a:off x="2009657" y="4235557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/>
          <p:nvPr/>
        </p:nvCxnSpPr>
        <p:spPr>
          <a:xfrm rot="5400000">
            <a:off x="2010794" y="4775710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/>
          <p:nvPr/>
        </p:nvCxnSpPr>
        <p:spPr>
          <a:xfrm rot="5400000">
            <a:off x="2013175" y="5861488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/>
          <p:cNvCxnSpPr/>
          <p:nvPr/>
        </p:nvCxnSpPr>
        <p:spPr>
          <a:xfrm>
            <a:off x="2553175" y="5308886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/>
          <p:nvPr/>
        </p:nvCxnSpPr>
        <p:spPr>
          <a:xfrm>
            <a:off x="2015849" y="533175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コネクタ 197"/>
          <p:cNvCxnSpPr/>
          <p:nvPr/>
        </p:nvCxnSpPr>
        <p:spPr>
          <a:xfrm rot="5400000">
            <a:off x="2010501" y="5326703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/>
          <p:nvPr/>
        </p:nvCxnSpPr>
        <p:spPr>
          <a:xfrm rot="5400000" flipV="1">
            <a:off x="942626" y="3164763"/>
            <a:ext cx="530182" cy="52648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/>
          <p:nvPr/>
        </p:nvCxnSpPr>
        <p:spPr>
          <a:xfrm>
            <a:off x="393082" y="3137050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コネクタ 200"/>
          <p:cNvCxnSpPr/>
          <p:nvPr/>
        </p:nvCxnSpPr>
        <p:spPr>
          <a:xfrm rot="5400000">
            <a:off x="927025" y="2597050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/>
          <p:nvPr/>
        </p:nvCxnSpPr>
        <p:spPr>
          <a:xfrm>
            <a:off x="1467025" y="3137050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/>
          <p:cNvCxnSpPr/>
          <p:nvPr/>
        </p:nvCxnSpPr>
        <p:spPr>
          <a:xfrm>
            <a:off x="929699" y="315309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/>
          <p:cNvCxnSpPr/>
          <p:nvPr/>
        </p:nvCxnSpPr>
        <p:spPr>
          <a:xfrm rot="5400000">
            <a:off x="924351" y="3148043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/>
          <p:nvPr/>
        </p:nvCxnSpPr>
        <p:spPr>
          <a:xfrm rot="5400000">
            <a:off x="2017562" y="2596340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/>
          <p:nvPr/>
        </p:nvCxnSpPr>
        <p:spPr>
          <a:xfrm>
            <a:off x="2557562" y="3136340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/>
          <p:nvPr/>
        </p:nvCxnSpPr>
        <p:spPr>
          <a:xfrm>
            <a:off x="2020236" y="315238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/>
          <p:nvPr/>
        </p:nvCxnSpPr>
        <p:spPr>
          <a:xfrm rot="5400000">
            <a:off x="2014888" y="3147333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/>
          <p:nvPr/>
        </p:nvCxnSpPr>
        <p:spPr>
          <a:xfrm flipV="1">
            <a:off x="947216" y="5875764"/>
            <a:ext cx="530182" cy="52648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フリーフォーム 210"/>
          <p:cNvSpPr/>
          <p:nvPr/>
        </p:nvSpPr>
        <p:spPr>
          <a:xfrm>
            <a:off x="1471402" y="4787949"/>
            <a:ext cx="371475" cy="1078707"/>
          </a:xfrm>
          <a:custGeom>
            <a:avLst/>
            <a:gdLst>
              <a:gd name="connsiteX0" fmla="*/ 0 w 371475"/>
              <a:gd name="connsiteY0" fmla="*/ 0 h 1078707"/>
              <a:gd name="connsiteX1" fmla="*/ 371475 w 371475"/>
              <a:gd name="connsiteY1" fmla="*/ 528638 h 1078707"/>
              <a:gd name="connsiteX2" fmla="*/ 0 w 371475"/>
              <a:gd name="connsiteY2" fmla="*/ 1078707 h 1078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475" h="1078707">
                <a:moveTo>
                  <a:pt x="0" y="0"/>
                </a:moveTo>
                <a:cubicBezTo>
                  <a:pt x="185737" y="174427"/>
                  <a:pt x="371475" y="348854"/>
                  <a:pt x="371475" y="528638"/>
                </a:cubicBezTo>
                <a:cubicBezTo>
                  <a:pt x="371475" y="708422"/>
                  <a:pt x="185737" y="893564"/>
                  <a:pt x="0" y="107870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2" name="直線コネクタ 211"/>
          <p:cNvCxnSpPr/>
          <p:nvPr/>
        </p:nvCxnSpPr>
        <p:spPr>
          <a:xfrm rot="5400000" flipV="1">
            <a:off x="929279" y="4243017"/>
            <a:ext cx="530182" cy="52648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/>
          <p:cNvCxnSpPr/>
          <p:nvPr/>
        </p:nvCxnSpPr>
        <p:spPr>
          <a:xfrm rot="5400000" flipV="1">
            <a:off x="942628" y="3164765"/>
            <a:ext cx="530182" cy="526481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フリーフォーム 213"/>
          <p:cNvSpPr/>
          <p:nvPr/>
        </p:nvSpPr>
        <p:spPr>
          <a:xfrm>
            <a:off x="1474212" y="3692403"/>
            <a:ext cx="679488" cy="2177384"/>
          </a:xfrm>
          <a:custGeom>
            <a:avLst/>
            <a:gdLst>
              <a:gd name="connsiteX0" fmla="*/ 0 w 679488"/>
              <a:gd name="connsiteY0" fmla="*/ 0 h 2177384"/>
              <a:gd name="connsiteX1" fmla="*/ 679485 w 679488"/>
              <a:gd name="connsiteY1" fmla="*/ 1081114 h 2177384"/>
              <a:gd name="connsiteX2" fmla="*/ 7578 w 679488"/>
              <a:gd name="connsiteY2" fmla="*/ 2177384 h 217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9488" h="2177384">
                <a:moveTo>
                  <a:pt x="0" y="0"/>
                </a:moveTo>
                <a:cubicBezTo>
                  <a:pt x="339111" y="359108"/>
                  <a:pt x="678222" y="718217"/>
                  <a:pt x="679485" y="1081114"/>
                </a:cubicBezTo>
                <a:cubicBezTo>
                  <a:pt x="680748" y="1444011"/>
                  <a:pt x="344163" y="1810697"/>
                  <a:pt x="7578" y="2177384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テキスト ボックス 214"/>
          <p:cNvSpPr txBox="1"/>
          <p:nvPr/>
        </p:nvSpPr>
        <p:spPr>
          <a:xfrm>
            <a:off x="4970547" y="3119267"/>
            <a:ext cx="47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#7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6" name="テキスト ボックス 215"/>
          <p:cNvSpPr txBox="1"/>
          <p:nvPr/>
        </p:nvSpPr>
        <p:spPr>
          <a:xfrm>
            <a:off x="1050574" y="3653807"/>
            <a:ext cx="47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C000"/>
                </a:solidFill>
              </a:rPr>
              <a:t>#6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  <p:cxnSp>
        <p:nvCxnSpPr>
          <p:cNvPr id="217" name="直線コネクタ 216"/>
          <p:cNvCxnSpPr/>
          <p:nvPr/>
        </p:nvCxnSpPr>
        <p:spPr>
          <a:xfrm>
            <a:off x="4261124" y="5341833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/>
          <p:nvPr/>
        </p:nvCxnSpPr>
        <p:spPr>
          <a:xfrm rot="5400000">
            <a:off x="4792686" y="4794690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コネクタ 218"/>
          <p:cNvCxnSpPr/>
          <p:nvPr/>
        </p:nvCxnSpPr>
        <p:spPr>
          <a:xfrm rot="5400000">
            <a:off x="4795067" y="5881833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コネクタ 219"/>
          <p:cNvCxnSpPr/>
          <p:nvPr/>
        </p:nvCxnSpPr>
        <p:spPr>
          <a:xfrm>
            <a:off x="5335067" y="5341833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コネクタ 220"/>
          <p:cNvCxnSpPr/>
          <p:nvPr/>
        </p:nvCxnSpPr>
        <p:spPr>
          <a:xfrm>
            <a:off x="4797741" y="5357877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コネクタ 221"/>
          <p:cNvCxnSpPr/>
          <p:nvPr/>
        </p:nvCxnSpPr>
        <p:spPr>
          <a:xfrm rot="5400000">
            <a:off x="4792393" y="5352826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/>
          <p:nvPr/>
        </p:nvCxnSpPr>
        <p:spPr>
          <a:xfrm rot="5400000">
            <a:off x="4790145" y="3699942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コネクタ 223"/>
          <p:cNvCxnSpPr/>
          <p:nvPr/>
        </p:nvCxnSpPr>
        <p:spPr>
          <a:xfrm>
            <a:off x="5330145" y="4239942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コネクタ 224"/>
          <p:cNvCxnSpPr/>
          <p:nvPr/>
        </p:nvCxnSpPr>
        <p:spPr>
          <a:xfrm rot="5400000">
            <a:off x="5879058" y="3695510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/>
          <p:nvPr/>
        </p:nvCxnSpPr>
        <p:spPr>
          <a:xfrm>
            <a:off x="6412234" y="4242334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コネクタ 226"/>
          <p:cNvCxnSpPr/>
          <p:nvPr/>
        </p:nvCxnSpPr>
        <p:spPr>
          <a:xfrm>
            <a:off x="5874908" y="4258378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/>
          <p:nvPr/>
        </p:nvCxnSpPr>
        <p:spPr>
          <a:xfrm rot="5400000">
            <a:off x="5869560" y="4253327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/>
          <p:nvPr/>
        </p:nvCxnSpPr>
        <p:spPr>
          <a:xfrm rot="5400000">
            <a:off x="5870697" y="4793480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/>
          <p:nvPr/>
        </p:nvCxnSpPr>
        <p:spPr>
          <a:xfrm rot="5400000">
            <a:off x="5873078" y="5879258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/>
          <p:nvPr/>
        </p:nvCxnSpPr>
        <p:spPr>
          <a:xfrm>
            <a:off x="6413078" y="5326656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/>
          <p:nvPr/>
        </p:nvCxnSpPr>
        <p:spPr>
          <a:xfrm>
            <a:off x="5875752" y="534952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/>
          <p:nvPr/>
        </p:nvCxnSpPr>
        <p:spPr>
          <a:xfrm rot="5400000">
            <a:off x="5870404" y="5344473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/>
          <p:nvPr/>
        </p:nvCxnSpPr>
        <p:spPr>
          <a:xfrm>
            <a:off x="4252985" y="3154820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コネクタ 234"/>
          <p:cNvCxnSpPr/>
          <p:nvPr/>
        </p:nvCxnSpPr>
        <p:spPr>
          <a:xfrm rot="5400000">
            <a:off x="4786928" y="2614820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コネクタ 235"/>
          <p:cNvCxnSpPr/>
          <p:nvPr/>
        </p:nvCxnSpPr>
        <p:spPr>
          <a:xfrm>
            <a:off x="5326928" y="3154820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/>
          <p:nvPr/>
        </p:nvCxnSpPr>
        <p:spPr>
          <a:xfrm>
            <a:off x="4789602" y="317086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コネクタ 237"/>
          <p:cNvCxnSpPr/>
          <p:nvPr/>
        </p:nvCxnSpPr>
        <p:spPr>
          <a:xfrm rot="5400000">
            <a:off x="4784254" y="3165813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コネクタ 238"/>
          <p:cNvCxnSpPr/>
          <p:nvPr/>
        </p:nvCxnSpPr>
        <p:spPr>
          <a:xfrm rot="5400000">
            <a:off x="5877465" y="2614110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/>
          <p:nvPr/>
        </p:nvCxnSpPr>
        <p:spPr>
          <a:xfrm>
            <a:off x="6417465" y="3154110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/>
          <p:nvPr/>
        </p:nvCxnSpPr>
        <p:spPr>
          <a:xfrm>
            <a:off x="5880139" y="317015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/>
          <p:cNvCxnSpPr/>
          <p:nvPr/>
        </p:nvCxnSpPr>
        <p:spPr>
          <a:xfrm rot="5400000">
            <a:off x="5874791" y="3165103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/>
          <p:nvPr/>
        </p:nvCxnSpPr>
        <p:spPr>
          <a:xfrm rot="5400000">
            <a:off x="3710560" y="4797702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/>
          <p:cNvCxnSpPr/>
          <p:nvPr/>
        </p:nvCxnSpPr>
        <p:spPr>
          <a:xfrm rot="5400000">
            <a:off x="3710560" y="5880300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/>
          <p:cNvCxnSpPr/>
          <p:nvPr/>
        </p:nvCxnSpPr>
        <p:spPr>
          <a:xfrm>
            <a:off x="3713234" y="5353746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/>
          <p:cNvCxnSpPr/>
          <p:nvPr/>
        </p:nvCxnSpPr>
        <p:spPr>
          <a:xfrm rot="5400000">
            <a:off x="3707886" y="5348695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/>
          <p:cNvCxnSpPr/>
          <p:nvPr/>
        </p:nvCxnSpPr>
        <p:spPr>
          <a:xfrm flipH="1" flipV="1">
            <a:off x="3728472" y="5884469"/>
            <a:ext cx="521668" cy="5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/>
          <p:cNvCxnSpPr/>
          <p:nvPr/>
        </p:nvCxnSpPr>
        <p:spPr>
          <a:xfrm>
            <a:off x="3167886" y="5352088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/>
          <p:cNvCxnSpPr/>
          <p:nvPr/>
        </p:nvCxnSpPr>
        <p:spPr>
          <a:xfrm rot="5400000">
            <a:off x="3703364" y="3699232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/>
          <p:cNvCxnSpPr/>
          <p:nvPr/>
        </p:nvCxnSpPr>
        <p:spPr>
          <a:xfrm>
            <a:off x="3166204" y="3154110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/>
          <p:cNvCxnSpPr/>
          <p:nvPr/>
        </p:nvCxnSpPr>
        <p:spPr>
          <a:xfrm rot="5400000">
            <a:off x="3700147" y="2614110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/>
          <p:cNvCxnSpPr/>
          <p:nvPr/>
        </p:nvCxnSpPr>
        <p:spPr>
          <a:xfrm>
            <a:off x="3702821" y="317015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/>
          <p:cNvCxnSpPr/>
          <p:nvPr/>
        </p:nvCxnSpPr>
        <p:spPr>
          <a:xfrm rot="5400000">
            <a:off x="3697473" y="3165103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/>
          <p:cNvCxnSpPr/>
          <p:nvPr/>
        </p:nvCxnSpPr>
        <p:spPr>
          <a:xfrm flipH="1" flipV="1">
            <a:off x="3687326" y="3709174"/>
            <a:ext cx="521668" cy="54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フリーフォーム 255"/>
          <p:cNvSpPr/>
          <p:nvPr/>
        </p:nvSpPr>
        <p:spPr>
          <a:xfrm>
            <a:off x="4261473" y="3722906"/>
            <a:ext cx="1726112" cy="2164773"/>
          </a:xfrm>
          <a:custGeom>
            <a:avLst/>
            <a:gdLst>
              <a:gd name="connsiteX0" fmla="*/ 0 w 1726112"/>
              <a:gd name="connsiteY0" fmla="*/ 2164773 h 2164773"/>
              <a:gd name="connsiteX1" fmla="*/ 1454727 w 1726112"/>
              <a:gd name="connsiteY1" fmla="*/ 1911928 h 2164773"/>
              <a:gd name="connsiteX2" fmla="*/ 1697181 w 1726112"/>
              <a:gd name="connsiteY2" fmla="*/ 942110 h 2164773"/>
              <a:gd name="connsiteX3" fmla="*/ 1077191 w 1726112"/>
              <a:gd name="connsiteY3" fmla="*/ 0 h 2164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6112" h="2164773">
                <a:moveTo>
                  <a:pt x="0" y="2164773"/>
                </a:moveTo>
                <a:cubicBezTo>
                  <a:pt x="585932" y="2140239"/>
                  <a:pt x="1171864" y="2115705"/>
                  <a:pt x="1454727" y="1911928"/>
                </a:cubicBezTo>
                <a:cubicBezTo>
                  <a:pt x="1737591" y="1708151"/>
                  <a:pt x="1760104" y="1260765"/>
                  <a:pt x="1697181" y="942110"/>
                </a:cubicBezTo>
                <a:cubicBezTo>
                  <a:pt x="1634258" y="623455"/>
                  <a:pt x="1355724" y="311727"/>
                  <a:pt x="1077191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7" name="直線コネクタ 256"/>
          <p:cNvCxnSpPr/>
          <p:nvPr/>
        </p:nvCxnSpPr>
        <p:spPr>
          <a:xfrm rot="5400000" flipV="1">
            <a:off x="4796720" y="3188916"/>
            <a:ext cx="530182" cy="52648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フリーフォーム 253"/>
          <p:cNvSpPr/>
          <p:nvPr/>
        </p:nvSpPr>
        <p:spPr>
          <a:xfrm>
            <a:off x="4262723" y="3705768"/>
            <a:ext cx="1763511" cy="2202178"/>
          </a:xfrm>
          <a:custGeom>
            <a:avLst/>
            <a:gdLst>
              <a:gd name="connsiteX0" fmla="*/ 3463 w 1763511"/>
              <a:gd name="connsiteY0" fmla="*/ 2196671 h 2202178"/>
              <a:gd name="connsiteX1" fmla="*/ 1077191 w 1763511"/>
              <a:gd name="connsiteY1" fmla="*/ 2120471 h 2202178"/>
              <a:gd name="connsiteX2" fmla="*/ 1683327 w 1763511"/>
              <a:gd name="connsiteY2" fmla="*/ 1628634 h 2202178"/>
              <a:gd name="connsiteX3" fmla="*/ 1690254 w 1763511"/>
              <a:gd name="connsiteY3" fmla="*/ 547980 h 2202178"/>
              <a:gd name="connsiteX4" fmla="*/ 1070263 w 1763511"/>
              <a:gd name="connsiteY4" fmla="*/ 87316 h 2202178"/>
              <a:gd name="connsiteX5" fmla="*/ 0 w 1763511"/>
              <a:gd name="connsiteY5" fmla="*/ 725 h 2202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3511" h="2202178">
                <a:moveTo>
                  <a:pt x="3463" y="2196671"/>
                </a:moveTo>
                <a:cubicBezTo>
                  <a:pt x="400338" y="2205907"/>
                  <a:pt x="797214" y="2215144"/>
                  <a:pt x="1077191" y="2120471"/>
                </a:cubicBezTo>
                <a:cubicBezTo>
                  <a:pt x="1357168" y="2025798"/>
                  <a:pt x="1581150" y="1890716"/>
                  <a:pt x="1683327" y="1628634"/>
                </a:cubicBezTo>
                <a:cubicBezTo>
                  <a:pt x="1785504" y="1366552"/>
                  <a:pt x="1792431" y="804866"/>
                  <a:pt x="1690254" y="547980"/>
                </a:cubicBezTo>
                <a:cubicBezTo>
                  <a:pt x="1588077" y="291094"/>
                  <a:pt x="1351972" y="178525"/>
                  <a:pt x="1070263" y="87316"/>
                </a:cubicBezTo>
                <a:cubicBezTo>
                  <a:pt x="788554" y="-3893"/>
                  <a:pt x="394277" y="-1584"/>
                  <a:pt x="0" y="725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3829130" y="3704860"/>
            <a:ext cx="47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C000"/>
                </a:solidFill>
              </a:rPr>
              <a:t>#8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883113" y="4467773"/>
            <a:ext cx="47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#5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17" name="直線コネクタ 116"/>
          <p:cNvCxnSpPr/>
          <p:nvPr/>
        </p:nvCxnSpPr>
        <p:spPr>
          <a:xfrm>
            <a:off x="7883331" y="5327504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/>
          <p:nvPr/>
        </p:nvCxnSpPr>
        <p:spPr>
          <a:xfrm rot="5400000">
            <a:off x="8414893" y="4780361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/>
          <p:nvPr/>
        </p:nvCxnSpPr>
        <p:spPr>
          <a:xfrm rot="5400000">
            <a:off x="8417274" y="5867504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/>
          <p:nvPr/>
        </p:nvCxnSpPr>
        <p:spPr>
          <a:xfrm>
            <a:off x="8957274" y="5327504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/>
          <p:nvPr/>
        </p:nvCxnSpPr>
        <p:spPr>
          <a:xfrm>
            <a:off x="8419948" y="5343548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/>
          <p:nvPr/>
        </p:nvCxnSpPr>
        <p:spPr>
          <a:xfrm rot="5400000">
            <a:off x="8414600" y="5338497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/>
          <p:nvPr/>
        </p:nvCxnSpPr>
        <p:spPr>
          <a:xfrm>
            <a:off x="7878409" y="4220491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/>
          <p:nvPr/>
        </p:nvCxnSpPr>
        <p:spPr>
          <a:xfrm rot="5400000">
            <a:off x="8412352" y="3685613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/>
          <p:nvPr/>
        </p:nvCxnSpPr>
        <p:spPr>
          <a:xfrm>
            <a:off x="8952352" y="4225613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/>
          <p:nvPr/>
        </p:nvCxnSpPr>
        <p:spPr>
          <a:xfrm>
            <a:off x="8415026" y="4241657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/>
          <p:nvPr/>
        </p:nvCxnSpPr>
        <p:spPr>
          <a:xfrm rot="5400000">
            <a:off x="8409678" y="4236606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/>
          <p:nvPr/>
        </p:nvCxnSpPr>
        <p:spPr>
          <a:xfrm rot="5400000">
            <a:off x="9501265" y="3681181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/>
          <p:nvPr/>
        </p:nvCxnSpPr>
        <p:spPr>
          <a:xfrm>
            <a:off x="10034441" y="4228005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/>
          <p:nvPr/>
        </p:nvCxnSpPr>
        <p:spPr>
          <a:xfrm>
            <a:off x="9497115" y="4244049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/>
          <p:nvPr/>
        </p:nvCxnSpPr>
        <p:spPr>
          <a:xfrm rot="5400000">
            <a:off x="9491767" y="4238998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/>
          <p:nvPr/>
        </p:nvCxnSpPr>
        <p:spPr>
          <a:xfrm rot="5400000">
            <a:off x="9492904" y="4779151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 rot="5400000">
            <a:off x="9495285" y="5864929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/>
          <p:nvPr/>
        </p:nvCxnSpPr>
        <p:spPr>
          <a:xfrm>
            <a:off x="10035285" y="5312327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/>
          <p:nvPr/>
        </p:nvCxnSpPr>
        <p:spPr>
          <a:xfrm>
            <a:off x="9497959" y="5335195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/>
          <p:nvPr/>
        </p:nvCxnSpPr>
        <p:spPr>
          <a:xfrm rot="5400000">
            <a:off x="9492611" y="533014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/>
          <p:cNvCxnSpPr/>
          <p:nvPr/>
        </p:nvCxnSpPr>
        <p:spPr>
          <a:xfrm>
            <a:off x="7875192" y="3140491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/>
          <p:nvPr/>
        </p:nvCxnSpPr>
        <p:spPr>
          <a:xfrm rot="5400000">
            <a:off x="8409135" y="2600491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/>
          <p:nvPr/>
        </p:nvCxnSpPr>
        <p:spPr>
          <a:xfrm>
            <a:off x="8949135" y="3140491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/>
          <p:nvPr/>
        </p:nvCxnSpPr>
        <p:spPr>
          <a:xfrm>
            <a:off x="8411809" y="3156535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/>
          <p:nvPr/>
        </p:nvCxnSpPr>
        <p:spPr>
          <a:xfrm rot="5400000">
            <a:off x="8406461" y="315148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/>
          <p:nvPr/>
        </p:nvCxnSpPr>
        <p:spPr>
          <a:xfrm rot="5400000">
            <a:off x="9499672" y="2599781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/>
          <p:nvPr/>
        </p:nvCxnSpPr>
        <p:spPr>
          <a:xfrm>
            <a:off x="10039672" y="3139781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/>
          <p:nvPr/>
        </p:nvCxnSpPr>
        <p:spPr>
          <a:xfrm>
            <a:off x="9502346" y="3155825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/>
          <p:nvPr/>
        </p:nvCxnSpPr>
        <p:spPr>
          <a:xfrm rot="5400000">
            <a:off x="9496998" y="315077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/>
          <p:cNvCxnSpPr/>
          <p:nvPr/>
        </p:nvCxnSpPr>
        <p:spPr>
          <a:xfrm>
            <a:off x="6792518" y="4228005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/>
          <p:nvPr/>
        </p:nvCxnSpPr>
        <p:spPr>
          <a:xfrm rot="5400000">
            <a:off x="7326461" y="3688005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/>
          <p:nvPr/>
        </p:nvCxnSpPr>
        <p:spPr>
          <a:xfrm rot="5400000">
            <a:off x="7326461" y="4768005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/>
          <p:cNvCxnSpPr/>
          <p:nvPr/>
        </p:nvCxnSpPr>
        <p:spPr>
          <a:xfrm>
            <a:off x="7329135" y="4244049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/>
          <p:nvPr/>
        </p:nvCxnSpPr>
        <p:spPr>
          <a:xfrm rot="5400000">
            <a:off x="7323787" y="4238998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フリーフォーム 157"/>
          <p:cNvSpPr/>
          <p:nvPr/>
        </p:nvSpPr>
        <p:spPr>
          <a:xfrm rot="16200000">
            <a:off x="7341334" y="3562271"/>
            <a:ext cx="2297099" cy="2308311"/>
          </a:xfrm>
          <a:custGeom>
            <a:avLst/>
            <a:gdLst>
              <a:gd name="connsiteX0" fmla="*/ 0 w 2297099"/>
              <a:gd name="connsiteY0" fmla="*/ 1621354 h 2308311"/>
              <a:gd name="connsiteX1" fmla="*/ 840702 w 2297099"/>
              <a:gd name="connsiteY1" fmla="*/ 2180912 h 2308311"/>
              <a:gd name="connsiteX2" fmla="*/ 1626813 w 2297099"/>
              <a:gd name="connsiteY2" fmla="*/ 2265528 h 2308311"/>
              <a:gd name="connsiteX3" fmla="*/ 2249151 w 2297099"/>
              <a:gd name="connsiteY3" fmla="*/ 1629543 h 2308311"/>
              <a:gd name="connsiteX4" fmla="*/ 2186371 w 2297099"/>
              <a:gd name="connsiteY4" fmla="*/ 802488 h 2308311"/>
              <a:gd name="connsiteX5" fmla="*/ 1640461 w 2297099"/>
              <a:gd name="connsiteY5" fmla="*/ 0 h 230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7099" h="2308311">
                <a:moveTo>
                  <a:pt x="0" y="1621354"/>
                </a:moveTo>
                <a:cubicBezTo>
                  <a:pt x="284783" y="1847452"/>
                  <a:pt x="569566" y="2073550"/>
                  <a:pt x="840702" y="2180912"/>
                </a:cubicBezTo>
                <a:cubicBezTo>
                  <a:pt x="1111838" y="2288274"/>
                  <a:pt x="1392072" y="2357423"/>
                  <a:pt x="1626813" y="2265528"/>
                </a:cubicBezTo>
                <a:cubicBezTo>
                  <a:pt x="1861555" y="2173633"/>
                  <a:pt x="2155891" y="1873383"/>
                  <a:pt x="2249151" y="1629543"/>
                </a:cubicBezTo>
                <a:cubicBezTo>
                  <a:pt x="2342411" y="1385703"/>
                  <a:pt x="2287819" y="1074078"/>
                  <a:pt x="2186371" y="802488"/>
                </a:cubicBezTo>
                <a:cubicBezTo>
                  <a:pt x="2084923" y="530898"/>
                  <a:pt x="1862692" y="265449"/>
                  <a:pt x="1640461" y="0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9" name="直線コネクタ 158"/>
          <p:cNvCxnSpPr/>
          <p:nvPr/>
        </p:nvCxnSpPr>
        <p:spPr>
          <a:xfrm>
            <a:off x="7335728" y="3135131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/>
          <p:nvPr/>
        </p:nvCxnSpPr>
        <p:spPr>
          <a:xfrm rot="5400000">
            <a:off x="7321113" y="315077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/>
          <p:nvPr/>
        </p:nvCxnSpPr>
        <p:spPr>
          <a:xfrm>
            <a:off x="6793626" y="3135131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/>
          <p:cNvCxnSpPr/>
          <p:nvPr/>
        </p:nvCxnSpPr>
        <p:spPr>
          <a:xfrm rot="5400000">
            <a:off x="7321113" y="2595131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/>
          <p:nvPr/>
        </p:nvCxnSpPr>
        <p:spPr>
          <a:xfrm flipV="1">
            <a:off x="6801928" y="4231799"/>
            <a:ext cx="530182" cy="526481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/>
          <p:cNvCxnSpPr/>
          <p:nvPr/>
        </p:nvCxnSpPr>
        <p:spPr>
          <a:xfrm flipV="1">
            <a:off x="8439993" y="5862405"/>
            <a:ext cx="530182" cy="52648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フリーフォーム 166"/>
          <p:cNvSpPr/>
          <p:nvPr/>
        </p:nvSpPr>
        <p:spPr>
          <a:xfrm>
            <a:off x="7892428" y="3870436"/>
            <a:ext cx="1950820" cy="1997094"/>
          </a:xfrm>
          <a:custGeom>
            <a:avLst/>
            <a:gdLst>
              <a:gd name="connsiteX0" fmla="*/ 1081549 w 1950820"/>
              <a:gd name="connsiteY0" fmla="*/ 1997094 h 1997094"/>
              <a:gd name="connsiteX1" fmla="*/ 1881239 w 1950820"/>
              <a:gd name="connsiteY1" fmla="*/ 905713 h 1997094"/>
              <a:gd name="connsiteX2" fmla="*/ 1818968 w 1950820"/>
              <a:gd name="connsiteY2" fmla="*/ 155184 h 1997094"/>
              <a:gd name="connsiteX3" fmla="*/ 1081549 w 1950820"/>
              <a:gd name="connsiteY3" fmla="*/ 63416 h 1997094"/>
              <a:gd name="connsiteX4" fmla="*/ 0 w 1950820"/>
              <a:gd name="connsiteY4" fmla="*/ 908991 h 199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0820" h="1997094">
                <a:moveTo>
                  <a:pt x="1081549" y="1997094"/>
                </a:moveTo>
                <a:cubicBezTo>
                  <a:pt x="1419942" y="1604896"/>
                  <a:pt x="1758336" y="1212698"/>
                  <a:pt x="1881239" y="905713"/>
                </a:cubicBezTo>
                <a:cubicBezTo>
                  <a:pt x="2004142" y="598728"/>
                  <a:pt x="1952250" y="295567"/>
                  <a:pt x="1818968" y="155184"/>
                </a:cubicBezTo>
                <a:cubicBezTo>
                  <a:pt x="1685686" y="14801"/>
                  <a:pt x="1384710" y="-62219"/>
                  <a:pt x="1081549" y="63416"/>
                </a:cubicBezTo>
                <a:cubicBezTo>
                  <a:pt x="778388" y="189050"/>
                  <a:pt x="389194" y="549020"/>
                  <a:pt x="0" y="90899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8" name="直線コネクタ 167"/>
          <p:cNvCxnSpPr/>
          <p:nvPr/>
        </p:nvCxnSpPr>
        <p:spPr>
          <a:xfrm flipV="1">
            <a:off x="7337619" y="4793327"/>
            <a:ext cx="530182" cy="52648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テキスト ボックス 259"/>
          <p:cNvSpPr txBox="1"/>
          <p:nvPr/>
        </p:nvSpPr>
        <p:spPr>
          <a:xfrm>
            <a:off x="7284659" y="4229527"/>
            <a:ext cx="6848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C000"/>
                </a:solidFill>
              </a:rPr>
              <a:t>#10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  <p:sp>
        <p:nvSpPr>
          <p:cNvPr id="261" name="テキスト ボックス 260"/>
          <p:cNvSpPr txBox="1"/>
          <p:nvPr/>
        </p:nvSpPr>
        <p:spPr>
          <a:xfrm>
            <a:off x="7503688" y="5008435"/>
            <a:ext cx="4738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#9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71" name="直線コネクタ 270"/>
          <p:cNvCxnSpPr/>
          <p:nvPr/>
        </p:nvCxnSpPr>
        <p:spPr>
          <a:xfrm>
            <a:off x="3229055" y="462932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/>
          <p:cNvCxnSpPr/>
          <p:nvPr/>
        </p:nvCxnSpPr>
        <p:spPr>
          <a:xfrm rot="5400000">
            <a:off x="3762998" y="-77068"/>
            <a:ext cx="0" cy="108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/>
          <p:cNvCxnSpPr/>
          <p:nvPr/>
        </p:nvCxnSpPr>
        <p:spPr>
          <a:xfrm rot="5400000">
            <a:off x="3762998" y="1002932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/>
          <p:cNvCxnSpPr/>
          <p:nvPr/>
        </p:nvCxnSpPr>
        <p:spPr>
          <a:xfrm>
            <a:off x="4302998" y="462932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/>
          <p:cNvCxnSpPr/>
          <p:nvPr/>
        </p:nvCxnSpPr>
        <p:spPr>
          <a:xfrm>
            <a:off x="3765672" y="478976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/>
          <p:cNvCxnSpPr/>
          <p:nvPr/>
        </p:nvCxnSpPr>
        <p:spPr>
          <a:xfrm rot="5400000">
            <a:off x="3760324" y="473925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円弧 276"/>
          <p:cNvSpPr/>
          <p:nvPr/>
        </p:nvSpPr>
        <p:spPr>
          <a:xfrm rot="5400000">
            <a:off x="3050328" y="299917"/>
            <a:ext cx="714007" cy="714007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8" name="直線コネクタ 277"/>
          <p:cNvCxnSpPr>
            <a:stCxn id="277" idx="2"/>
          </p:cNvCxnSpPr>
          <p:nvPr/>
        </p:nvCxnSpPr>
        <p:spPr>
          <a:xfrm flipH="1" flipV="1">
            <a:off x="3183893" y="1013618"/>
            <a:ext cx="223438" cy="30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/>
          <p:cNvCxnSpPr/>
          <p:nvPr/>
        </p:nvCxnSpPr>
        <p:spPr>
          <a:xfrm rot="5400000" flipH="1" flipV="1">
            <a:off x="3652616" y="518377"/>
            <a:ext cx="223438" cy="30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テキスト ボックス 279"/>
          <p:cNvSpPr txBox="1"/>
          <p:nvPr/>
        </p:nvSpPr>
        <p:spPr>
          <a:xfrm>
            <a:off x="3746910" y="589071"/>
            <a:ext cx="47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#0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314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</TotalTime>
  <Words>22</Words>
  <Application>Microsoft Office PowerPoint</Application>
  <PresentationFormat>ワイド画面</PresentationFormat>
  <Paragraphs>11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Ryotaro Onuki</dc:creator>
  <cp:lastModifiedBy>Ryotaro Onuki</cp:lastModifiedBy>
  <cp:revision>36</cp:revision>
  <dcterms:created xsi:type="dcterms:W3CDTF">2017-09-03T12:16:48Z</dcterms:created>
  <dcterms:modified xsi:type="dcterms:W3CDTF">2017-09-04T02:00:16Z</dcterms:modified>
</cp:coreProperties>
</file>